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7" r:id="rId1"/>
    <p:sldMasterId id="2147483814" r:id="rId2"/>
  </p:sldMasterIdLst>
  <p:notesMasterIdLst>
    <p:notesMasterId r:id="rId50"/>
  </p:notesMasterIdLst>
  <p:handoutMasterIdLst>
    <p:handoutMasterId r:id="rId51"/>
  </p:handoutMasterIdLst>
  <p:sldIdLst>
    <p:sldId id="256" r:id="rId3"/>
    <p:sldId id="390" r:id="rId4"/>
    <p:sldId id="391" r:id="rId5"/>
    <p:sldId id="392" r:id="rId6"/>
    <p:sldId id="393" r:id="rId7"/>
    <p:sldId id="389" r:id="rId8"/>
    <p:sldId id="334" r:id="rId9"/>
    <p:sldId id="335" r:id="rId10"/>
    <p:sldId id="336" r:id="rId11"/>
    <p:sldId id="382" r:id="rId12"/>
    <p:sldId id="383" r:id="rId13"/>
    <p:sldId id="384" r:id="rId14"/>
    <p:sldId id="385" r:id="rId15"/>
    <p:sldId id="337" r:id="rId16"/>
    <p:sldId id="376" r:id="rId17"/>
    <p:sldId id="386" r:id="rId18"/>
    <p:sldId id="387" r:id="rId19"/>
    <p:sldId id="354" r:id="rId20"/>
    <p:sldId id="355" r:id="rId21"/>
    <p:sldId id="356" r:id="rId22"/>
    <p:sldId id="350" r:id="rId23"/>
    <p:sldId id="351" r:id="rId24"/>
    <p:sldId id="372" r:id="rId25"/>
    <p:sldId id="373" r:id="rId26"/>
    <p:sldId id="374" r:id="rId27"/>
    <p:sldId id="375" r:id="rId28"/>
    <p:sldId id="377" r:id="rId29"/>
    <p:sldId id="378" r:id="rId30"/>
    <p:sldId id="379" r:id="rId31"/>
    <p:sldId id="380" r:id="rId32"/>
    <p:sldId id="381" r:id="rId33"/>
    <p:sldId id="352" r:id="rId34"/>
    <p:sldId id="360" r:id="rId35"/>
    <p:sldId id="361" r:id="rId36"/>
    <p:sldId id="363" r:id="rId37"/>
    <p:sldId id="364" r:id="rId38"/>
    <p:sldId id="365" r:id="rId39"/>
    <p:sldId id="366" r:id="rId40"/>
    <p:sldId id="367" r:id="rId41"/>
    <p:sldId id="368" r:id="rId42"/>
    <p:sldId id="369" r:id="rId43"/>
    <p:sldId id="353" r:id="rId44"/>
    <p:sldId id="370" r:id="rId45"/>
    <p:sldId id="371" r:id="rId46"/>
    <p:sldId id="358" r:id="rId47"/>
    <p:sldId id="359" r:id="rId48"/>
    <p:sldId id="270" r:id="rId49"/>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5920"/>
    <a:srgbClr val="0033A0"/>
    <a:srgbClr val="0035A5"/>
    <a:srgbClr val="F4633A"/>
    <a:srgbClr val="FF8F1C"/>
    <a:srgbClr val="840B55"/>
    <a:srgbClr val="C800A1"/>
    <a:srgbClr val="3C1053"/>
    <a:srgbClr val="5C068C"/>
    <a:srgbClr val="5C33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774" autoAdjust="0"/>
    <p:restoredTop sz="86131" autoAdjust="0"/>
  </p:normalViewPr>
  <p:slideViewPr>
    <p:cSldViewPr snapToGrid="0">
      <p:cViewPr varScale="1">
        <p:scale>
          <a:sx n="97" d="100"/>
          <a:sy n="97" d="100"/>
        </p:scale>
        <p:origin x="636" y="78"/>
      </p:cViewPr>
      <p:guideLst>
        <p:guide orient="horz" pos="1620"/>
        <p:guide pos="2880"/>
      </p:guideLst>
    </p:cSldViewPr>
  </p:slideViewPr>
  <p:notesTextViewPr>
    <p:cViewPr>
      <p:scale>
        <a:sx n="3" d="2"/>
        <a:sy n="3" d="2"/>
      </p:scale>
      <p:origin x="0" y="0"/>
    </p:cViewPr>
  </p:notesTextViewPr>
  <p:sorterViewPr>
    <p:cViewPr>
      <p:scale>
        <a:sx n="100" d="100"/>
        <a:sy n="100" d="100"/>
      </p:scale>
      <p:origin x="0" y="-609"/>
    </p:cViewPr>
  </p:sorterViewPr>
  <p:notesViewPr>
    <p:cSldViewPr snapToGrid="0">
      <p:cViewPr varScale="1">
        <p:scale>
          <a:sx n="124" d="100"/>
          <a:sy n="124" d="100"/>
        </p:scale>
        <p:origin x="4424" y="19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notesMaster" Target="notesMasters/notesMaster1.xml"/><Relationship Id="rId55"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viewProps" Target="viewProps.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8" Type="http://schemas.openxmlformats.org/officeDocument/2006/relationships/slide" Target="slides/slide6.xml"/><Relationship Id="rId51" Type="http://schemas.openxmlformats.org/officeDocument/2006/relationships/handoutMaster" Target="handoutMasters/handoutMaster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75.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80.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965504ED-601C-9F41-A2BB-A84CD9D575D8}" type="datetimeFigureOut">
              <a:rPr lang="en-US" smtClean="0"/>
              <a:t>03/27/19</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9185347-B0FD-EF4B-941B-A92CF753AB4E}" type="slidenum">
              <a:rPr lang="en-US" smtClean="0"/>
              <a:t>‹#›</a:t>
            </a:fld>
            <a:endParaRPr lang="en-US"/>
          </a:p>
        </p:txBody>
      </p:sp>
    </p:spTree>
    <p:extLst>
      <p:ext uri="{BB962C8B-B14F-4D97-AF65-F5344CB8AC3E}">
        <p14:creationId xmlns:p14="http://schemas.microsoft.com/office/powerpoint/2010/main" val="408168340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4499A69-9E3B-7C4C-9E3F-523F007A72CB}" type="datetimeFigureOut">
              <a:rPr lang="en-US" smtClean="0"/>
              <a:t>03/27/19</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02D6E04-3A2F-4B48-A297-666578EDF1B3}" type="slidenum">
              <a:rPr lang="en-US" smtClean="0"/>
              <a:t>‹#›</a:t>
            </a:fld>
            <a:endParaRPr lang="en-US"/>
          </a:p>
        </p:txBody>
      </p:sp>
    </p:spTree>
    <p:extLst>
      <p:ext uri="{BB962C8B-B14F-4D97-AF65-F5344CB8AC3E}">
        <p14:creationId xmlns:p14="http://schemas.microsoft.com/office/powerpoint/2010/main" val="2869914029"/>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Take</a:t>
            </a:r>
            <a:r>
              <a:rPr lang="en-US" baseline="0" dirty="0" smtClean="0"/>
              <a:t> an example of Amazon website and it offers big million day. Microservices (Multiple services). Each services hosted on container.ex: Registration service , seller service, shopping service.</a:t>
            </a:r>
            <a:endParaRPr lang="en-US" dirty="0"/>
          </a:p>
        </p:txBody>
      </p:sp>
      <p:sp>
        <p:nvSpPr>
          <p:cNvPr id="4" name="Slide Number Placeholder 3"/>
          <p:cNvSpPr>
            <a:spLocks noGrp="1"/>
          </p:cNvSpPr>
          <p:nvPr>
            <p:ph type="sldNum" sz="quarter" idx="10"/>
          </p:nvPr>
        </p:nvSpPr>
        <p:spPr/>
        <p:txBody>
          <a:bodyPr/>
          <a:lstStyle/>
          <a:p>
            <a:fld id="{B02D6E04-3A2F-4B48-A297-666578EDF1B3}" type="slidenum">
              <a:rPr lang="en-US" smtClean="0"/>
              <a:t>11</a:t>
            </a:fld>
            <a:endParaRPr lang="en-US"/>
          </a:p>
        </p:txBody>
      </p:sp>
    </p:spTree>
    <p:extLst>
      <p:ext uri="{BB962C8B-B14F-4D97-AF65-F5344CB8AC3E}">
        <p14:creationId xmlns:p14="http://schemas.microsoft.com/office/powerpoint/2010/main" val="17939676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02D6E04-3A2F-4B48-A297-666578EDF1B3}" type="slidenum">
              <a:rPr lang="en-US" smtClean="0"/>
              <a:t>12</a:t>
            </a:fld>
            <a:endParaRPr lang="en-US"/>
          </a:p>
        </p:txBody>
      </p:sp>
    </p:spTree>
    <p:extLst>
      <p:ext uri="{BB962C8B-B14F-4D97-AF65-F5344CB8AC3E}">
        <p14:creationId xmlns:p14="http://schemas.microsoft.com/office/powerpoint/2010/main" val="7355068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Dotcloud.(Web hosting</a:t>
            </a:r>
            <a:r>
              <a:rPr lang="en-US" baseline="0" dirty="0" smtClean="0"/>
              <a:t> company)</a:t>
            </a:r>
            <a:endParaRPr lang="en-US" dirty="0"/>
          </a:p>
        </p:txBody>
      </p:sp>
      <p:sp>
        <p:nvSpPr>
          <p:cNvPr id="4" name="Slide Number Placeholder 3"/>
          <p:cNvSpPr>
            <a:spLocks noGrp="1"/>
          </p:cNvSpPr>
          <p:nvPr>
            <p:ph type="sldNum" sz="quarter" idx="10"/>
          </p:nvPr>
        </p:nvSpPr>
        <p:spPr/>
        <p:txBody>
          <a:bodyPr/>
          <a:lstStyle/>
          <a:p>
            <a:fld id="{B02D6E04-3A2F-4B48-A297-666578EDF1B3}" type="slidenum">
              <a:rPr lang="en-US" smtClean="0"/>
              <a:t>13</a:t>
            </a:fld>
            <a:endParaRPr lang="en-US"/>
          </a:p>
        </p:txBody>
      </p:sp>
    </p:spTree>
    <p:extLst>
      <p:ext uri="{BB962C8B-B14F-4D97-AF65-F5344CB8AC3E}">
        <p14:creationId xmlns:p14="http://schemas.microsoft.com/office/powerpoint/2010/main" val="18429173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 the cloud providers are happy to incorporate the container</a:t>
            </a:r>
            <a:r>
              <a:rPr lang="en-US" baseline="0" dirty="0" smtClean="0"/>
              <a:t> technologies.</a:t>
            </a:r>
            <a:endParaRPr lang="en-US" dirty="0"/>
          </a:p>
        </p:txBody>
      </p:sp>
      <p:sp>
        <p:nvSpPr>
          <p:cNvPr id="4" name="Slide Number Placeholder 3"/>
          <p:cNvSpPr>
            <a:spLocks noGrp="1"/>
          </p:cNvSpPr>
          <p:nvPr>
            <p:ph type="sldNum" sz="quarter" idx="10"/>
          </p:nvPr>
        </p:nvSpPr>
        <p:spPr/>
        <p:txBody>
          <a:bodyPr/>
          <a:lstStyle/>
          <a:p>
            <a:fld id="{B02D6E04-3A2F-4B48-A297-666578EDF1B3}" type="slidenum">
              <a:rPr lang="en-US" smtClean="0"/>
              <a:t>16</a:t>
            </a:fld>
            <a:endParaRPr lang="en-US"/>
          </a:p>
        </p:txBody>
      </p:sp>
    </p:spTree>
    <p:extLst>
      <p:ext uri="{BB962C8B-B14F-4D97-AF65-F5344CB8AC3E}">
        <p14:creationId xmlns:p14="http://schemas.microsoft.com/office/powerpoint/2010/main" val="40133006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Applications</a:t>
            </a:r>
            <a:r>
              <a:rPr lang="en-US" baseline="0" dirty="0" smtClean="0"/>
              <a:t> are divided into Microservices and each of treated as components and we are storing this details in our container.</a:t>
            </a:r>
            <a:endParaRPr lang="en-US" dirty="0"/>
          </a:p>
        </p:txBody>
      </p:sp>
      <p:sp>
        <p:nvSpPr>
          <p:cNvPr id="4" name="Slide Number Placeholder 3"/>
          <p:cNvSpPr>
            <a:spLocks noGrp="1"/>
          </p:cNvSpPr>
          <p:nvPr>
            <p:ph type="sldNum" sz="quarter" idx="10"/>
          </p:nvPr>
        </p:nvSpPr>
        <p:spPr/>
        <p:txBody>
          <a:bodyPr/>
          <a:lstStyle/>
          <a:p>
            <a:fld id="{B02D6E04-3A2F-4B48-A297-666578EDF1B3}" type="slidenum">
              <a:rPr lang="en-US" smtClean="0"/>
              <a:t>17</a:t>
            </a:fld>
            <a:endParaRPr lang="en-US"/>
          </a:p>
        </p:txBody>
      </p:sp>
    </p:spTree>
    <p:extLst>
      <p:ext uri="{BB962C8B-B14F-4D97-AF65-F5344CB8AC3E}">
        <p14:creationId xmlns:p14="http://schemas.microsoft.com/office/powerpoint/2010/main" val="171410250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White Cover Slide, Graphic">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4BA977D-F01B-45A3-A788-241A0D7E09A5}"/>
              </a:ext>
            </a:extLst>
          </p:cNvPr>
          <p:cNvPicPr>
            <a:picLocks noChangeAspect="1"/>
          </p:cNvPicPr>
          <p:nvPr userDrawn="1"/>
        </p:nvPicPr>
        <p:blipFill>
          <a:blip r:embed="rId2"/>
          <a:stretch>
            <a:fillRect/>
          </a:stretch>
        </p:blipFill>
        <p:spPr>
          <a:xfrm>
            <a:off x="0" y="4451985"/>
            <a:ext cx="9144000" cy="691515"/>
          </a:xfrm>
          <a:prstGeom prst="rect">
            <a:avLst/>
          </a:prstGeom>
        </p:spPr>
      </p:pic>
      <p:pic>
        <p:nvPicPr>
          <p:cNvPr id="7" name="Picture 6">
            <a:extLst>
              <a:ext uri="{FF2B5EF4-FFF2-40B4-BE49-F238E27FC236}">
                <a16:creationId xmlns:a16="http://schemas.microsoft.com/office/drawing/2014/main" id="{99B63AD2-13B3-4C1A-81A7-6B8DAA7875CA}"/>
              </a:ext>
            </a:extLst>
          </p:cNvPr>
          <p:cNvPicPr>
            <a:picLocks noChangeAspect="1"/>
          </p:cNvPicPr>
          <p:nvPr userDrawn="1"/>
        </p:nvPicPr>
        <p:blipFill>
          <a:blip r:embed="rId3"/>
          <a:stretch>
            <a:fillRect/>
          </a:stretch>
        </p:blipFill>
        <p:spPr bwMode="black">
          <a:xfrm>
            <a:off x="457200" y="384048"/>
            <a:ext cx="2385905" cy="512064"/>
          </a:xfrm>
          <a:prstGeom prst="rect">
            <a:avLst/>
          </a:prstGeom>
        </p:spPr>
      </p:pic>
      <p:sp>
        <p:nvSpPr>
          <p:cNvPr id="2" name="Title 1">
            <a:extLst>
              <a:ext uri="{FF2B5EF4-FFF2-40B4-BE49-F238E27FC236}">
                <a16:creationId xmlns:a16="http://schemas.microsoft.com/office/drawing/2014/main" id="{9E61C033-5F13-4DFF-B15B-CE7C811FF242}"/>
              </a:ext>
            </a:extLst>
          </p:cNvPr>
          <p:cNvSpPr>
            <a:spLocks noGrp="1"/>
          </p:cNvSpPr>
          <p:nvPr>
            <p:ph type="ctrTitle" hasCustomPrompt="1"/>
          </p:nvPr>
        </p:nvSpPr>
        <p:spPr bwMode="black">
          <a:xfrm>
            <a:off x="457200" y="1691640"/>
            <a:ext cx="5029200" cy="1052596"/>
          </a:xfrm>
        </p:spPr>
        <p:txBody>
          <a:bodyPr anchor="b">
            <a:spAutoFit/>
          </a:bodyPr>
          <a:lstStyle>
            <a:lvl1pPr algn="l">
              <a:defRPr sz="3800">
                <a:solidFill>
                  <a:schemeClr val="tx1"/>
                </a:solidFill>
              </a:defRPr>
            </a:lvl1pPr>
          </a:lstStyle>
          <a:p>
            <a:pPr lvl="0"/>
            <a:r>
              <a:rPr lang="en-US" dirty="0"/>
              <a:t>Presentation Title Goes Here</a:t>
            </a:r>
          </a:p>
        </p:txBody>
      </p:sp>
      <p:sp>
        <p:nvSpPr>
          <p:cNvPr id="3" name="Subtitle 2">
            <a:extLst>
              <a:ext uri="{FF2B5EF4-FFF2-40B4-BE49-F238E27FC236}">
                <a16:creationId xmlns:a16="http://schemas.microsoft.com/office/drawing/2014/main" id="{86915D2C-FBBF-4872-8B9B-3345FADF0AAF}"/>
              </a:ext>
            </a:extLst>
          </p:cNvPr>
          <p:cNvSpPr>
            <a:spLocks noGrp="1"/>
          </p:cNvSpPr>
          <p:nvPr>
            <p:ph type="subTitle" idx="1" hasCustomPrompt="1"/>
          </p:nvPr>
        </p:nvSpPr>
        <p:spPr bwMode="black">
          <a:xfrm>
            <a:off x="457200" y="3118104"/>
            <a:ext cx="5029200" cy="538609"/>
          </a:xfrm>
        </p:spPr>
        <p:txBody>
          <a:bodyPr>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a:solidFill>
                  <a:schemeClr val="tx1"/>
                </a:solidFill>
              </a:defRPr>
            </a:lvl1pPr>
            <a:lvl2pPr marL="0" indent="0" algn="l">
              <a:buClrTx/>
              <a:buFont typeface="Arial" panose="020B0604020202020204" pitchFamily="34" charset="0"/>
              <a:buNone/>
              <a:tabLst/>
              <a:defRPr sz="1200">
                <a:solidFill>
                  <a:schemeClr val="tx1"/>
                </a:solidFill>
              </a:defRPr>
            </a:lvl2pPr>
            <a:lvl3pPr marL="228600" indent="-228600" algn="l">
              <a:spcBef>
                <a:spcPts val="600"/>
              </a:spcBef>
              <a:buClrTx/>
              <a:buSzPct val="125000"/>
              <a:buFont typeface="Arial" panose="020B0604020202020204" pitchFamily="34" charset="0"/>
              <a:buChar char="•"/>
              <a:defRPr sz="1200">
                <a:solidFill>
                  <a:schemeClr val="tx1"/>
                </a:solidFill>
              </a:defRPr>
            </a:lvl3pPr>
            <a:lvl4pPr marL="228600" indent="-228600" algn="l">
              <a:spcBef>
                <a:spcPts val="600"/>
              </a:spcBef>
              <a:buClrTx/>
              <a:buSzPct val="125000"/>
              <a:buFont typeface="Arial" panose="020B0604020202020204" pitchFamily="34" charset="0"/>
              <a:buChar char="•"/>
              <a:defRPr sz="1200">
                <a:solidFill>
                  <a:schemeClr val="tx1"/>
                </a:solidFill>
              </a:defRPr>
            </a:lvl4pPr>
            <a:lvl5pPr marL="228600" indent="-228600" algn="l">
              <a:spcBef>
                <a:spcPts val="600"/>
              </a:spcBef>
              <a:buClrTx/>
              <a:buSzPct val="125000"/>
              <a:buFont typeface="Arial" panose="020B0604020202020204" pitchFamily="34" charset="0"/>
              <a:buChar char="•"/>
              <a:defRPr sz="1200">
                <a:solidFill>
                  <a:schemeClr val="tx1"/>
                </a:solidFill>
              </a:defRPr>
            </a:lvl5pPr>
            <a:lvl6pPr marL="228600" indent="-228600" algn="l">
              <a:spcBef>
                <a:spcPts val="600"/>
              </a:spcBef>
              <a:buClrTx/>
              <a:buSzPct val="125000"/>
              <a:buFont typeface="Arial" panose="020B0604020202020204" pitchFamily="34" charset="0"/>
              <a:buChar char="•"/>
              <a:defRPr sz="1200">
                <a:solidFill>
                  <a:schemeClr val="tx1"/>
                </a:solidFill>
              </a:defRPr>
            </a:lvl6pPr>
            <a:lvl7pPr marL="228600" indent="-228600" algn="l">
              <a:spcBef>
                <a:spcPts val="600"/>
              </a:spcBef>
              <a:buClrTx/>
              <a:buSzPct val="125000"/>
              <a:buFont typeface="Arial" panose="020B0604020202020204" pitchFamily="34" charset="0"/>
              <a:buChar char="•"/>
              <a:defRPr sz="1200">
                <a:solidFill>
                  <a:schemeClr val="tx1"/>
                </a:solidFill>
              </a:defRPr>
            </a:lvl7pPr>
            <a:lvl8pPr marL="228600" indent="-228600" algn="l">
              <a:spcBef>
                <a:spcPts val="600"/>
              </a:spcBef>
              <a:buClrTx/>
              <a:buSzPct val="125000"/>
              <a:buFont typeface="Arial" panose="020B0604020202020204" pitchFamily="34" charset="0"/>
              <a:buChar char="•"/>
              <a:defRPr sz="1200">
                <a:solidFill>
                  <a:schemeClr val="tx1"/>
                </a:solidFill>
              </a:defRPr>
            </a:lvl8pPr>
            <a:lvl9pPr marL="228600" indent="-228600" algn="l">
              <a:spcBef>
                <a:spcPts val="600"/>
              </a:spcBef>
              <a:buClrTx/>
              <a:buSzPct val="125000"/>
              <a:buFont typeface="Arial" panose="020B0604020202020204" pitchFamily="34" charset="0"/>
              <a:buChar char="•"/>
              <a:defRPr sz="1200">
                <a:solidFill>
                  <a:schemeClr val="tx1"/>
                </a:solidFill>
              </a:defRPr>
            </a:lvl9pPr>
          </a:lstStyle>
          <a:p>
            <a:pPr lvl="0"/>
            <a:r>
              <a:rPr lang="en-US" dirty="0"/>
              <a:t>Speaker’s Full Name</a:t>
            </a:r>
          </a:p>
          <a:p>
            <a:pPr lvl="1"/>
            <a:r>
              <a:rPr lang="en-US" dirty="0"/>
              <a:t>Speaker’s title</a:t>
            </a:r>
          </a:p>
        </p:txBody>
      </p:sp>
      <p:sp>
        <p:nvSpPr>
          <p:cNvPr id="11" name="Footer Placeholder 10">
            <a:extLst>
              <a:ext uri="{FF2B5EF4-FFF2-40B4-BE49-F238E27FC236}">
                <a16:creationId xmlns:a16="http://schemas.microsoft.com/office/drawing/2014/main" id="{593BD8E8-263E-4363-B56A-C654487075F5}"/>
              </a:ext>
            </a:extLst>
          </p:cNvPr>
          <p:cNvSpPr>
            <a:spLocks noGrp="1"/>
          </p:cNvSpPr>
          <p:nvPr>
            <p:ph type="ftr" sz="quarter" idx="11"/>
          </p:nvPr>
        </p:nvSpPr>
        <p:spPr bwMode="white">
          <a:xfrm>
            <a:off x="457200" y="4757277"/>
            <a:ext cx="5029200" cy="115416"/>
          </a:xfrm>
        </p:spPr>
        <p:txBody>
          <a:bodyPr>
            <a:spAutoFit/>
          </a:bodyPr>
          <a:lstStyle>
            <a:lvl1pPr>
              <a:defRPr sz="750">
                <a:solidFill>
                  <a:schemeClr val="bg1"/>
                </a:solidFill>
              </a:defRPr>
            </a:lvl1pPr>
            <a:lvl2pPr marL="0" indent="0">
              <a:defRPr sz="750">
                <a:solidFill>
                  <a:schemeClr val="bg1"/>
                </a:solidFill>
              </a:defRPr>
            </a:lvl2pPr>
            <a:lvl3pPr marL="0" indent="0">
              <a:defRPr sz="750">
                <a:solidFill>
                  <a:schemeClr val="bg1"/>
                </a:solidFill>
              </a:defRPr>
            </a:lvl3pPr>
            <a:lvl4pPr marL="0" indent="0">
              <a:defRPr sz="750">
                <a:solidFill>
                  <a:schemeClr val="bg1"/>
                </a:solidFill>
              </a:defRPr>
            </a:lvl4pPr>
            <a:lvl5pPr marL="0" indent="0">
              <a:defRPr sz="750">
                <a:solidFill>
                  <a:schemeClr val="bg1"/>
                </a:solidFill>
              </a:defRPr>
            </a:lvl5pPr>
            <a:lvl6pPr marL="0" indent="0">
              <a:defRPr sz="750">
                <a:solidFill>
                  <a:schemeClr val="bg1"/>
                </a:solidFill>
              </a:defRPr>
            </a:lvl6pPr>
            <a:lvl7pPr marL="0" indent="0">
              <a:defRPr sz="750">
                <a:solidFill>
                  <a:schemeClr val="bg1"/>
                </a:solidFill>
              </a:defRPr>
            </a:lvl7pPr>
            <a:lvl8pPr marL="0" indent="0">
              <a:defRPr sz="750">
                <a:solidFill>
                  <a:schemeClr val="bg1"/>
                </a:solidFill>
              </a:defRPr>
            </a:lvl8pPr>
            <a:lvl9pPr marL="0" indent="0">
              <a:defRPr sz="750">
                <a:solidFill>
                  <a:schemeClr val="bg1"/>
                </a:solidFill>
              </a:defRPr>
            </a:lvl9pPr>
          </a:lstStyle>
          <a:p>
            <a:r>
              <a:rPr lang="en-US" dirty="0"/>
              <a:t>© 2018 Cognizant</a:t>
            </a:r>
          </a:p>
        </p:txBody>
      </p:sp>
      <p:cxnSp>
        <p:nvCxnSpPr>
          <p:cNvPr id="8" name="Straight Connector 7">
            <a:extLst>
              <a:ext uri="{FF2B5EF4-FFF2-40B4-BE49-F238E27FC236}">
                <a16:creationId xmlns:a16="http://schemas.microsoft.com/office/drawing/2014/main" id="{B2D38650-2189-4A4F-AD30-9C41C4094C5F}"/>
              </a:ext>
            </a:extLst>
          </p:cNvPr>
          <p:cNvCxnSpPr>
            <a:cxnSpLocks/>
          </p:cNvCxnSpPr>
          <p:nvPr userDrawn="1"/>
        </p:nvCxnSpPr>
        <p:spPr bwMode="black">
          <a:xfrm>
            <a:off x="457200" y="2928574"/>
            <a:ext cx="2286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28565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Header &amp; 2-column (2/3, 1/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AE91A-A46E-4B41-88C6-F4AF075C932A}"/>
              </a:ext>
            </a:extLst>
          </p:cNvPr>
          <p:cNvSpPr>
            <a:spLocks noGrp="1"/>
          </p:cNvSpPr>
          <p:nvPr>
            <p:ph type="title"/>
          </p:nvPr>
        </p:nvSpPr>
        <p:spPr>
          <a:xfrm>
            <a:off x="384048" y="274320"/>
            <a:ext cx="8385048" cy="795528"/>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D40D7502-C6C7-49CE-8A81-C3BD1B453749}"/>
              </a:ext>
            </a:extLst>
          </p:cNvPr>
          <p:cNvSpPr>
            <a:spLocks noGrp="1"/>
          </p:cNvSpPr>
          <p:nvPr>
            <p:ph sz="half" idx="1"/>
          </p:nvPr>
        </p:nvSpPr>
        <p:spPr>
          <a:xfrm>
            <a:off x="384048" y="1261872"/>
            <a:ext cx="5536692" cy="3319272"/>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3DBA163B-9823-4AA6-93E0-8B7386BC3109}"/>
              </a:ext>
            </a:extLst>
          </p:cNvPr>
          <p:cNvSpPr>
            <a:spLocks noGrp="1"/>
          </p:cNvSpPr>
          <p:nvPr>
            <p:ph sz="half" idx="2"/>
          </p:nvPr>
        </p:nvSpPr>
        <p:spPr>
          <a:xfrm>
            <a:off x="6080760" y="1261872"/>
            <a:ext cx="2688336" cy="3319272"/>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DCC60974-838A-40CC-8A5B-B6116CA4DBF8}"/>
              </a:ext>
            </a:extLst>
          </p:cNvPr>
          <p:cNvSpPr>
            <a:spLocks noGrp="1"/>
          </p:cNvSpPr>
          <p:nvPr>
            <p:ph type="dt" sz="half" idx="10"/>
          </p:nvPr>
        </p:nvSpPr>
        <p:spPr/>
        <p:txBody>
          <a:bodyPr/>
          <a:lstStyle/>
          <a:p>
            <a:fld id="{7921B6AA-52B4-494A-A3CC-9F631DBC049D}" type="datetime1">
              <a:rPr lang="en-US" smtClean="0"/>
              <a:t>03/27/19</a:t>
            </a:fld>
            <a:endParaRPr lang="en-US" dirty="0"/>
          </a:p>
        </p:txBody>
      </p:sp>
      <p:sp>
        <p:nvSpPr>
          <p:cNvPr id="6" name="Footer Placeholder 5">
            <a:extLst>
              <a:ext uri="{FF2B5EF4-FFF2-40B4-BE49-F238E27FC236}">
                <a16:creationId xmlns:a16="http://schemas.microsoft.com/office/drawing/2014/main" id="{05E2370C-3F6B-42C0-8834-DB3406097193}"/>
              </a:ext>
            </a:extLst>
          </p:cNvPr>
          <p:cNvSpPr>
            <a:spLocks noGrp="1"/>
          </p:cNvSpPr>
          <p:nvPr>
            <p:ph type="ftr" sz="quarter" idx="11"/>
          </p:nvPr>
        </p:nvSpPr>
        <p:spPr/>
        <p:txBody>
          <a:bodyPr/>
          <a:lstStyle/>
          <a:p>
            <a:r>
              <a:rPr lang="en-US"/>
              <a:t>© 2018 Cognizant</a:t>
            </a:r>
            <a:endParaRPr lang="en-US" dirty="0"/>
          </a:p>
        </p:txBody>
      </p:sp>
      <p:sp>
        <p:nvSpPr>
          <p:cNvPr id="7" name="Slide Number Placeholder 6">
            <a:extLst>
              <a:ext uri="{FF2B5EF4-FFF2-40B4-BE49-F238E27FC236}">
                <a16:creationId xmlns:a16="http://schemas.microsoft.com/office/drawing/2014/main" id="{8AC5B230-74A0-418F-BBA9-0B141D8CA374}"/>
              </a:ext>
            </a:extLst>
          </p:cNvPr>
          <p:cNvSpPr>
            <a:spLocks noGrp="1"/>
          </p:cNvSpPr>
          <p:nvPr>
            <p:ph type="sldNum" sz="quarter" idx="12"/>
          </p:nvPr>
        </p:nvSpPr>
        <p:spPr/>
        <p:txBody>
          <a:bodyPr/>
          <a:lstStyle/>
          <a:p>
            <a:fld id="{2EFEF571-C9B4-4D92-A7F7-315B894862A8}" type="slidenum">
              <a:rPr lang="en-US" smtClean="0"/>
              <a:pPr/>
              <a:t>‹#›</a:t>
            </a:fld>
            <a:endParaRPr lang="en-US" dirty="0"/>
          </a:p>
        </p:txBody>
      </p:sp>
      <p:cxnSp>
        <p:nvCxnSpPr>
          <p:cNvPr id="11" name="Straight Connector 10">
            <a:extLst>
              <a:ext uri="{FF2B5EF4-FFF2-40B4-BE49-F238E27FC236}">
                <a16:creationId xmlns:a16="http://schemas.microsoft.com/office/drawing/2014/main" id="{02C70E20-6501-4F77-9CBC-3806310ED989}"/>
              </a:ext>
            </a:extLst>
          </p:cNvPr>
          <p:cNvCxnSpPr>
            <a:cxnSpLocks/>
          </p:cNvCxnSpPr>
          <p:nvPr userDrawn="1"/>
        </p:nvCxnSpPr>
        <p:spPr>
          <a:xfrm>
            <a:off x="379925" y="4690872"/>
            <a:ext cx="838415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3DDA0DA6-E3B0-4903-A9B6-BBC566D4D7E7}"/>
              </a:ext>
            </a:extLst>
          </p:cNvPr>
          <p:cNvPicPr>
            <a:picLocks noChangeAspect="1"/>
          </p:cNvPicPr>
          <p:nvPr userDrawn="1"/>
        </p:nvPicPr>
        <p:blipFill>
          <a:blip r:embed="rId2"/>
          <a:stretch>
            <a:fillRect/>
          </a:stretch>
        </p:blipFill>
        <p:spPr bwMode="black">
          <a:xfrm>
            <a:off x="7485912" y="4780026"/>
            <a:ext cx="1278163" cy="274320"/>
          </a:xfrm>
          <a:prstGeom prst="rect">
            <a:avLst/>
          </a:prstGeom>
        </p:spPr>
      </p:pic>
    </p:spTree>
    <p:extLst>
      <p:ext uri="{BB962C8B-B14F-4D97-AF65-F5344CB8AC3E}">
        <p14:creationId xmlns:p14="http://schemas.microsoft.com/office/powerpoint/2010/main" val="39458021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Header, Subtitle &amp; 2-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AE91A-A46E-4B41-88C6-F4AF075C932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40D7502-C6C7-49CE-8A81-C3BD1B453749}"/>
              </a:ext>
            </a:extLst>
          </p:cNvPr>
          <p:cNvSpPr>
            <a:spLocks noGrp="1"/>
          </p:cNvSpPr>
          <p:nvPr>
            <p:ph sz="half" idx="1"/>
          </p:nvPr>
        </p:nvSpPr>
        <p:spPr>
          <a:xfrm>
            <a:off x="384047" y="1261872"/>
            <a:ext cx="8385047" cy="795528"/>
          </a:xfrm>
        </p:spPr>
        <p:txBody>
          <a:bodyPr/>
          <a:lstStyle>
            <a:lvl1pPr>
              <a:defRPr b="1">
                <a:solidFill>
                  <a:schemeClr val="tx1"/>
                </a:solidFill>
              </a:defRPr>
            </a:lvl1pPr>
            <a:lvl2pPr>
              <a:defRPr>
                <a:solidFill>
                  <a:schemeClr val="tx2"/>
                </a:solidFill>
              </a:defRPr>
            </a:lvl2pPr>
          </a:lstStyle>
          <a:p>
            <a:pPr lvl="0"/>
            <a:r>
              <a:rPr lang="en-US" dirty="0"/>
              <a:t>Edit Master text styles</a:t>
            </a:r>
          </a:p>
          <a:p>
            <a:pPr lvl="1"/>
            <a:r>
              <a:rPr lang="en-US" dirty="0"/>
              <a:t>Second level</a:t>
            </a:r>
          </a:p>
        </p:txBody>
      </p:sp>
      <p:sp>
        <p:nvSpPr>
          <p:cNvPr id="4" name="Content Placeholder 3">
            <a:extLst>
              <a:ext uri="{FF2B5EF4-FFF2-40B4-BE49-F238E27FC236}">
                <a16:creationId xmlns:a16="http://schemas.microsoft.com/office/drawing/2014/main" id="{3DBA163B-9823-4AA6-93E0-8B7386BC3109}"/>
              </a:ext>
            </a:extLst>
          </p:cNvPr>
          <p:cNvSpPr>
            <a:spLocks noGrp="1"/>
          </p:cNvSpPr>
          <p:nvPr>
            <p:ph sz="half" idx="2"/>
          </p:nvPr>
        </p:nvSpPr>
        <p:spPr>
          <a:xfrm>
            <a:off x="384048" y="2240280"/>
            <a:ext cx="4114800" cy="2340864"/>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3">
            <a:extLst>
              <a:ext uri="{FF2B5EF4-FFF2-40B4-BE49-F238E27FC236}">
                <a16:creationId xmlns:a16="http://schemas.microsoft.com/office/drawing/2014/main" id="{CE69CF19-0589-4E7F-87F9-FC7CAC6AC6D8}"/>
              </a:ext>
            </a:extLst>
          </p:cNvPr>
          <p:cNvSpPr>
            <a:spLocks noGrp="1"/>
          </p:cNvSpPr>
          <p:nvPr>
            <p:ph sz="half" idx="19"/>
          </p:nvPr>
        </p:nvSpPr>
        <p:spPr>
          <a:xfrm>
            <a:off x="4654550" y="2240280"/>
            <a:ext cx="4114800" cy="2340864"/>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EB2A1A39-C278-49C1-98BD-03DFB86ACBBA}"/>
              </a:ext>
            </a:extLst>
          </p:cNvPr>
          <p:cNvSpPr>
            <a:spLocks noGrp="1"/>
          </p:cNvSpPr>
          <p:nvPr>
            <p:ph type="dt" sz="half" idx="20"/>
          </p:nvPr>
        </p:nvSpPr>
        <p:spPr/>
        <p:txBody>
          <a:bodyPr/>
          <a:lstStyle/>
          <a:p>
            <a:fld id="{CA4F26AE-5454-4F9D-AAE5-D3D002DD7C9F}" type="datetime1">
              <a:rPr lang="en-US" smtClean="0"/>
              <a:t>03/27/19</a:t>
            </a:fld>
            <a:endParaRPr lang="en-US" dirty="0"/>
          </a:p>
        </p:txBody>
      </p:sp>
      <p:sp>
        <p:nvSpPr>
          <p:cNvPr id="6" name="Footer Placeholder 5">
            <a:extLst>
              <a:ext uri="{FF2B5EF4-FFF2-40B4-BE49-F238E27FC236}">
                <a16:creationId xmlns:a16="http://schemas.microsoft.com/office/drawing/2014/main" id="{E0A52B1C-E724-479F-B20E-0E459E80FD0B}"/>
              </a:ext>
            </a:extLst>
          </p:cNvPr>
          <p:cNvSpPr>
            <a:spLocks noGrp="1"/>
          </p:cNvSpPr>
          <p:nvPr>
            <p:ph type="ftr" sz="quarter" idx="21"/>
          </p:nvPr>
        </p:nvSpPr>
        <p:spPr/>
        <p:txBody>
          <a:bodyPr/>
          <a:lstStyle/>
          <a:p>
            <a:r>
              <a:rPr lang="en-US"/>
              <a:t>© 2018 Cognizant</a:t>
            </a:r>
            <a:endParaRPr lang="en-US" dirty="0"/>
          </a:p>
        </p:txBody>
      </p:sp>
      <p:sp>
        <p:nvSpPr>
          <p:cNvPr id="7" name="Slide Number Placeholder 6">
            <a:extLst>
              <a:ext uri="{FF2B5EF4-FFF2-40B4-BE49-F238E27FC236}">
                <a16:creationId xmlns:a16="http://schemas.microsoft.com/office/drawing/2014/main" id="{8E78CA9C-FCAF-4B99-B5F6-60AF3219B3BA}"/>
              </a:ext>
            </a:extLst>
          </p:cNvPr>
          <p:cNvSpPr>
            <a:spLocks noGrp="1"/>
          </p:cNvSpPr>
          <p:nvPr>
            <p:ph type="sldNum" sz="quarter" idx="22"/>
          </p:nvPr>
        </p:nvSpPr>
        <p:spPr/>
        <p:txBody>
          <a:bodyPr/>
          <a:lstStyle/>
          <a:p>
            <a:fld id="{2EFEF571-C9B4-4D92-A7F7-315B894862A8}" type="slidenum">
              <a:rPr lang="en-US" smtClean="0"/>
              <a:pPr/>
              <a:t>‹#›</a:t>
            </a:fld>
            <a:endParaRPr lang="en-US" dirty="0"/>
          </a:p>
        </p:txBody>
      </p:sp>
      <p:cxnSp>
        <p:nvCxnSpPr>
          <p:cNvPr id="12" name="Straight Connector 11">
            <a:extLst>
              <a:ext uri="{FF2B5EF4-FFF2-40B4-BE49-F238E27FC236}">
                <a16:creationId xmlns:a16="http://schemas.microsoft.com/office/drawing/2014/main" id="{7DCFE254-800B-4596-8FBC-3984CE5AE788}"/>
              </a:ext>
            </a:extLst>
          </p:cNvPr>
          <p:cNvCxnSpPr>
            <a:cxnSpLocks/>
          </p:cNvCxnSpPr>
          <p:nvPr userDrawn="1"/>
        </p:nvCxnSpPr>
        <p:spPr>
          <a:xfrm>
            <a:off x="379925" y="4690872"/>
            <a:ext cx="838415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E304A10A-1409-4F5A-9F54-EB802809A888}"/>
              </a:ext>
            </a:extLst>
          </p:cNvPr>
          <p:cNvPicPr>
            <a:picLocks noChangeAspect="1"/>
          </p:cNvPicPr>
          <p:nvPr userDrawn="1"/>
        </p:nvPicPr>
        <p:blipFill>
          <a:blip r:embed="rId2"/>
          <a:stretch>
            <a:fillRect/>
          </a:stretch>
        </p:blipFill>
        <p:spPr bwMode="black">
          <a:xfrm>
            <a:off x="7485912" y="4780026"/>
            <a:ext cx="1278163" cy="274320"/>
          </a:xfrm>
          <a:prstGeom prst="rect">
            <a:avLst/>
          </a:prstGeom>
        </p:spPr>
      </p:pic>
    </p:spTree>
    <p:extLst>
      <p:ext uri="{BB962C8B-B14F-4D97-AF65-F5344CB8AC3E}">
        <p14:creationId xmlns:p14="http://schemas.microsoft.com/office/powerpoint/2010/main" val="107410261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Header, Subtitle, Text &amp; Im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AE91A-A46E-4B41-88C6-F4AF075C932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40D7502-C6C7-49CE-8A81-C3BD1B453749}"/>
              </a:ext>
            </a:extLst>
          </p:cNvPr>
          <p:cNvSpPr>
            <a:spLocks noGrp="1"/>
          </p:cNvSpPr>
          <p:nvPr>
            <p:ph sz="half" idx="1"/>
          </p:nvPr>
        </p:nvSpPr>
        <p:spPr>
          <a:xfrm>
            <a:off x="384047" y="1261872"/>
            <a:ext cx="8385047" cy="795528"/>
          </a:xfrm>
        </p:spPr>
        <p:txBody>
          <a:bodyPr/>
          <a:lstStyle>
            <a:lvl1pPr>
              <a:defRPr b="1">
                <a:solidFill>
                  <a:schemeClr val="tx1"/>
                </a:solidFill>
              </a:defRPr>
            </a:lvl1pPr>
            <a:lvl2pPr>
              <a:defRPr>
                <a:solidFill>
                  <a:schemeClr val="tx2"/>
                </a:solidFill>
              </a:defRPr>
            </a:lvl2pPr>
          </a:lstStyle>
          <a:p>
            <a:pPr lvl="0"/>
            <a:r>
              <a:rPr lang="en-US" dirty="0"/>
              <a:t>Edit Master text styles</a:t>
            </a:r>
          </a:p>
          <a:p>
            <a:pPr lvl="1"/>
            <a:r>
              <a:rPr lang="en-US" dirty="0"/>
              <a:t>Second level</a:t>
            </a:r>
          </a:p>
        </p:txBody>
      </p:sp>
      <p:sp>
        <p:nvSpPr>
          <p:cNvPr id="4" name="Content Placeholder 3">
            <a:extLst>
              <a:ext uri="{FF2B5EF4-FFF2-40B4-BE49-F238E27FC236}">
                <a16:creationId xmlns:a16="http://schemas.microsoft.com/office/drawing/2014/main" id="{3DBA163B-9823-4AA6-93E0-8B7386BC3109}"/>
              </a:ext>
            </a:extLst>
          </p:cNvPr>
          <p:cNvSpPr>
            <a:spLocks noGrp="1"/>
          </p:cNvSpPr>
          <p:nvPr>
            <p:ph sz="half" idx="2"/>
          </p:nvPr>
        </p:nvSpPr>
        <p:spPr>
          <a:xfrm>
            <a:off x="384048" y="2240280"/>
            <a:ext cx="4114800" cy="2340864"/>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6">
            <a:extLst>
              <a:ext uri="{FF2B5EF4-FFF2-40B4-BE49-F238E27FC236}">
                <a16:creationId xmlns:a16="http://schemas.microsoft.com/office/drawing/2014/main" id="{5B5CE85F-2A75-4693-93B8-CBF7927F72BE}"/>
              </a:ext>
            </a:extLst>
          </p:cNvPr>
          <p:cNvSpPr>
            <a:spLocks noGrp="1"/>
          </p:cNvSpPr>
          <p:nvPr>
            <p:ph type="pic" sz="quarter" idx="24" hasCustomPrompt="1"/>
          </p:nvPr>
        </p:nvSpPr>
        <p:spPr>
          <a:xfrm>
            <a:off x="4654294" y="2240280"/>
            <a:ext cx="4114800" cy="2340864"/>
          </a:xfrm>
        </p:spPr>
        <p:txBody>
          <a:bodyPr anchor="ctr"/>
          <a:lstStyle>
            <a:lvl1pPr marL="0" marR="0" indent="0" algn="ctr" defTabSz="914400" rtl="0" eaLnBrk="1" fontAlgn="auto" latinLnBrk="0" hangingPunct="1">
              <a:lnSpc>
                <a:spcPct val="100000"/>
              </a:lnSpc>
              <a:spcBef>
                <a:spcPts val="600"/>
              </a:spcBef>
              <a:spcAft>
                <a:spcPts val="0"/>
              </a:spcAft>
              <a:buClrTx/>
              <a:buSzTx/>
              <a:buFont typeface="Arial" panose="020B0604020202020204" pitchFamily="34" charset="0"/>
              <a:buNone/>
              <a:tabLst/>
              <a:defRPr/>
            </a:lvl1pPr>
          </a:lstStyle>
          <a:p>
            <a:pPr marL="0" marR="0" lvl="0" indent="0" algn="ctr"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lang="en-US" dirty="0"/>
              <a:t>Drag picture to placeholder or click icon to add</a:t>
            </a:r>
          </a:p>
        </p:txBody>
      </p:sp>
      <p:sp>
        <p:nvSpPr>
          <p:cNvPr id="5" name="Date Placeholder 4">
            <a:extLst>
              <a:ext uri="{FF2B5EF4-FFF2-40B4-BE49-F238E27FC236}">
                <a16:creationId xmlns:a16="http://schemas.microsoft.com/office/drawing/2014/main" id="{CD833434-287A-47FC-8826-927D06662D67}"/>
              </a:ext>
            </a:extLst>
          </p:cNvPr>
          <p:cNvSpPr>
            <a:spLocks noGrp="1"/>
          </p:cNvSpPr>
          <p:nvPr>
            <p:ph type="dt" sz="half" idx="25"/>
          </p:nvPr>
        </p:nvSpPr>
        <p:spPr/>
        <p:txBody>
          <a:bodyPr/>
          <a:lstStyle/>
          <a:p>
            <a:fld id="{98D386E0-6517-4865-845C-C9D03EFE0238}" type="datetime1">
              <a:rPr lang="en-US" smtClean="0"/>
              <a:t>03/27/19</a:t>
            </a:fld>
            <a:endParaRPr lang="en-US" dirty="0"/>
          </a:p>
        </p:txBody>
      </p:sp>
      <p:sp>
        <p:nvSpPr>
          <p:cNvPr id="6" name="Footer Placeholder 5">
            <a:extLst>
              <a:ext uri="{FF2B5EF4-FFF2-40B4-BE49-F238E27FC236}">
                <a16:creationId xmlns:a16="http://schemas.microsoft.com/office/drawing/2014/main" id="{B2131ED2-2FB0-4787-9839-9D3116D30B63}"/>
              </a:ext>
            </a:extLst>
          </p:cNvPr>
          <p:cNvSpPr>
            <a:spLocks noGrp="1"/>
          </p:cNvSpPr>
          <p:nvPr>
            <p:ph type="ftr" sz="quarter" idx="26"/>
          </p:nvPr>
        </p:nvSpPr>
        <p:spPr/>
        <p:txBody>
          <a:bodyPr/>
          <a:lstStyle/>
          <a:p>
            <a:r>
              <a:rPr lang="en-US"/>
              <a:t>© 2018 Cognizant</a:t>
            </a:r>
            <a:endParaRPr lang="en-US" dirty="0"/>
          </a:p>
        </p:txBody>
      </p:sp>
      <p:sp>
        <p:nvSpPr>
          <p:cNvPr id="7" name="Slide Number Placeholder 6">
            <a:extLst>
              <a:ext uri="{FF2B5EF4-FFF2-40B4-BE49-F238E27FC236}">
                <a16:creationId xmlns:a16="http://schemas.microsoft.com/office/drawing/2014/main" id="{7CBA36B9-835B-4A55-994F-E64CDB646565}"/>
              </a:ext>
            </a:extLst>
          </p:cNvPr>
          <p:cNvSpPr>
            <a:spLocks noGrp="1"/>
          </p:cNvSpPr>
          <p:nvPr>
            <p:ph type="sldNum" sz="quarter" idx="27"/>
          </p:nvPr>
        </p:nvSpPr>
        <p:spPr/>
        <p:txBody>
          <a:bodyPr/>
          <a:lstStyle/>
          <a:p>
            <a:fld id="{2EFEF571-C9B4-4D92-A7F7-315B894862A8}" type="slidenum">
              <a:rPr lang="en-US" smtClean="0"/>
              <a:pPr/>
              <a:t>‹#›</a:t>
            </a:fld>
            <a:endParaRPr lang="en-US" dirty="0"/>
          </a:p>
        </p:txBody>
      </p:sp>
      <p:cxnSp>
        <p:nvCxnSpPr>
          <p:cNvPr id="11" name="Straight Connector 10">
            <a:extLst>
              <a:ext uri="{FF2B5EF4-FFF2-40B4-BE49-F238E27FC236}">
                <a16:creationId xmlns:a16="http://schemas.microsoft.com/office/drawing/2014/main" id="{9D11681F-8020-4D84-9273-264D5F39BDAF}"/>
              </a:ext>
            </a:extLst>
          </p:cNvPr>
          <p:cNvCxnSpPr>
            <a:cxnSpLocks/>
          </p:cNvCxnSpPr>
          <p:nvPr userDrawn="1"/>
        </p:nvCxnSpPr>
        <p:spPr>
          <a:xfrm>
            <a:off x="379925" y="4690872"/>
            <a:ext cx="838415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B1E49D76-A2A1-4E8C-8CF5-299D8A1F2AC8}"/>
              </a:ext>
            </a:extLst>
          </p:cNvPr>
          <p:cNvPicPr>
            <a:picLocks noChangeAspect="1"/>
          </p:cNvPicPr>
          <p:nvPr userDrawn="1"/>
        </p:nvPicPr>
        <p:blipFill>
          <a:blip r:embed="rId2"/>
          <a:stretch>
            <a:fillRect/>
          </a:stretch>
        </p:blipFill>
        <p:spPr bwMode="black">
          <a:xfrm>
            <a:off x="7485912" y="4780026"/>
            <a:ext cx="1278163" cy="274320"/>
          </a:xfrm>
          <a:prstGeom prst="rect">
            <a:avLst/>
          </a:prstGeom>
        </p:spPr>
      </p:pic>
    </p:spTree>
    <p:extLst>
      <p:ext uri="{BB962C8B-B14F-4D97-AF65-F5344CB8AC3E}">
        <p14:creationId xmlns:p14="http://schemas.microsoft.com/office/powerpoint/2010/main" val="333606816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Header, Subtitle, Image &amp;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AE91A-A46E-4B41-88C6-F4AF075C932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40D7502-C6C7-49CE-8A81-C3BD1B453749}"/>
              </a:ext>
            </a:extLst>
          </p:cNvPr>
          <p:cNvSpPr>
            <a:spLocks noGrp="1"/>
          </p:cNvSpPr>
          <p:nvPr>
            <p:ph sz="half" idx="1"/>
          </p:nvPr>
        </p:nvSpPr>
        <p:spPr>
          <a:xfrm>
            <a:off x="384047" y="1261872"/>
            <a:ext cx="8385047" cy="795528"/>
          </a:xfrm>
        </p:spPr>
        <p:txBody>
          <a:bodyPr/>
          <a:lstStyle>
            <a:lvl1pPr>
              <a:defRPr b="1">
                <a:solidFill>
                  <a:schemeClr val="tx1"/>
                </a:solidFill>
              </a:defRPr>
            </a:lvl1pPr>
            <a:lvl2pPr>
              <a:defRPr>
                <a:solidFill>
                  <a:schemeClr val="tx2"/>
                </a:solidFill>
              </a:defRPr>
            </a:lvl2pPr>
          </a:lstStyle>
          <a:p>
            <a:pPr lvl="0"/>
            <a:r>
              <a:rPr lang="en-US" dirty="0"/>
              <a:t>Edit Master text styles</a:t>
            </a:r>
          </a:p>
          <a:p>
            <a:pPr lvl="1"/>
            <a:r>
              <a:rPr lang="en-US" dirty="0"/>
              <a:t>Second level</a:t>
            </a:r>
          </a:p>
        </p:txBody>
      </p:sp>
      <p:sp>
        <p:nvSpPr>
          <p:cNvPr id="4" name="Content Placeholder 3">
            <a:extLst>
              <a:ext uri="{FF2B5EF4-FFF2-40B4-BE49-F238E27FC236}">
                <a16:creationId xmlns:a16="http://schemas.microsoft.com/office/drawing/2014/main" id="{3DBA163B-9823-4AA6-93E0-8B7386BC3109}"/>
              </a:ext>
            </a:extLst>
          </p:cNvPr>
          <p:cNvSpPr>
            <a:spLocks noGrp="1"/>
          </p:cNvSpPr>
          <p:nvPr>
            <p:ph sz="half" idx="2"/>
          </p:nvPr>
        </p:nvSpPr>
        <p:spPr>
          <a:xfrm>
            <a:off x="4654294" y="2240280"/>
            <a:ext cx="4114800" cy="2340864"/>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6">
            <a:extLst>
              <a:ext uri="{FF2B5EF4-FFF2-40B4-BE49-F238E27FC236}">
                <a16:creationId xmlns:a16="http://schemas.microsoft.com/office/drawing/2014/main" id="{B1325C43-3F77-4CF9-8E6F-F5DB1CDCD7DB}"/>
              </a:ext>
            </a:extLst>
          </p:cNvPr>
          <p:cNvSpPr>
            <a:spLocks noGrp="1"/>
          </p:cNvSpPr>
          <p:nvPr>
            <p:ph type="pic" sz="quarter" idx="24" hasCustomPrompt="1"/>
          </p:nvPr>
        </p:nvSpPr>
        <p:spPr>
          <a:xfrm>
            <a:off x="384047" y="2240280"/>
            <a:ext cx="4114800" cy="2340864"/>
          </a:xfrm>
        </p:spPr>
        <p:txBody>
          <a:bodyPr anchor="ctr"/>
          <a:lstStyle>
            <a:lvl1pPr marL="0" marR="0" indent="0" algn="ctr" defTabSz="914400" rtl="0" eaLnBrk="1" fontAlgn="auto" latinLnBrk="0" hangingPunct="1">
              <a:lnSpc>
                <a:spcPct val="100000"/>
              </a:lnSpc>
              <a:spcBef>
                <a:spcPts val="600"/>
              </a:spcBef>
              <a:spcAft>
                <a:spcPts val="0"/>
              </a:spcAft>
              <a:buClrTx/>
              <a:buSzTx/>
              <a:buFont typeface="Arial" panose="020B0604020202020204" pitchFamily="34" charset="0"/>
              <a:buNone/>
              <a:tabLst/>
              <a:defRPr/>
            </a:lvl1pPr>
          </a:lstStyle>
          <a:p>
            <a:pPr marL="0" marR="0" lvl="0" indent="0" algn="ctr"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lang="en-US" dirty="0"/>
              <a:t>Drag picture to placeholder or click icon to add</a:t>
            </a:r>
          </a:p>
        </p:txBody>
      </p:sp>
      <p:sp>
        <p:nvSpPr>
          <p:cNvPr id="5" name="Date Placeholder 4">
            <a:extLst>
              <a:ext uri="{FF2B5EF4-FFF2-40B4-BE49-F238E27FC236}">
                <a16:creationId xmlns:a16="http://schemas.microsoft.com/office/drawing/2014/main" id="{1133C2E1-148D-4C6B-A6B6-6408779530FF}"/>
              </a:ext>
            </a:extLst>
          </p:cNvPr>
          <p:cNvSpPr>
            <a:spLocks noGrp="1"/>
          </p:cNvSpPr>
          <p:nvPr>
            <p:ph type="dt" sz="half" idx="25"/>
          </p:nvPr>
        </p:nvSpPr>
        <p:spPr/>
        <p:txBody>
          <a:bodyPr/>
          <a:lstStyle/>
          <a:p>
            <a:fld id="{3BCD788F-B9E9-4F14-B100-50586E972F9F}" type="datetime1">
              <a:rPr lang="en-US" smtClean="0"/>
              <a:t>03/27/19</a:t>
            </a:fld>
            <a:endParaRPr lang="en-US" dirty="0"/>
          </a:p>
        </p:txBody>
      </p:sp>
      <p:sp>
        <p:nvSpPr>
          <p:cNvPr id="6" name="Footer Placeholder 5">
            <a:extLst>
              <a:ext uri="{FF2B5EF4-FFF2-40B4-BE49-F238E27FC236}">
                <a16:creationId xmlns:a16="http://schemas.microsoft.com/office/drawing/2014/main" id="{81F894B6-9AEC-449F-97A3-25262205013C}"/>
              </a:ext>
            </a:extLst>
          </p:cNvPr>
          <p:cNvSpPr>
            <a:spLocks noGrp="1"/>
          </p:cNvSpPr>
          <p:nvPr>
            <p:ph type="ftr" sz="quarter" idx="26"/>
          </p:nvPr>
        </p:nvSpPr>
        <p:spPr/>
        <p:txBody>
          <a:bodyPr/>
          <a:lstStyle/>
          <a:p>
            <a:r>
              <a:rPr lang="en-US"/>
              <a:t>© 2018 Cognizant</a:t>
            </a:r>
            <a:endParaRPr lang="en-US" dirty="0"/>
          </a:p>
        </p:txBody>
      </p:sp>
      <p:sp>
        <p:nvSpPr>
          <p:cNvPr id="8" name="Slide Number Placeholder 7">
            <a:extLst>
              <a:ext uri="{FF2B5EF4-FFF2-40B4-BE49-F238E27FC236}">
                <a16:creationId xmlns:a16="http://schemas.microsoft.com/office/drawing/2014/main" id="{76B10EAF-6394-4900-AC77-D434D0DE4BED}"/>
              </a:ext>
            </a:extLst>
          </p:cNvPr>
          <p:cNvSpPr>
            <a:spLocks noGrp="1"/>
          </p:cNvSpPr>
          <p:nvPr>
            <p:ph type="sldNum" sz="quarter" idx="27"/>
          </p:nvPr>
        </p:nvSpPr>
        <p:spPr/>
        <p:txBody>
          <a:bodyPr/>
          <a:lstStyle/>
          <a:p>
            <a:fld id="{2EFEF571-C9B4-4D92-A7F7-315B894862A8}" type="slidenum">
              <a:rPr lang="en-US" smtClean="0"/>
              <a:pPr/>
              <a:t>‹#›</a:t>
            </a:fld>
            <a:endParaRPr lang="en-US" dirty="0"/>
          </a:p>
        </p:txBody>
      </p:sp>
      <p:cxnSp>
        <p:nvCxnSpPr>
          <p:cNvPr id="11" name="Straight Connector 10">
            <a:extLst>
              <a:ext uri="{FF2B5EF4-FFF2-40B4-BE49-F238E27FC236}">
                <a16:creationId xmlns:a16="http://schemas.microsoft.com/office/drawing/2014/main" id="{ADC731D1-00A8-4565-A437-8595C7E6650E}"/>
              </a:ext>
            </a:extLst>
          </p:cNvPr>
          <p:cNvCxnSpPr>
            <a:cxnSpLocks/>
          </p:cNvCxnSpPr>
          <p:nvPr userDrawn="1"/>
        </p:nvCxnSpPr>
        <p:spPr>
          <a:xfrm>
            <a:off x="379925" y="4690872"/>
            <a:ext cx="838415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7ECD6034-AE10-44AD-8FB1-7887B1710CEC}"/>
              </a:ext>
            </a:extLst>
          </p:cNvPr>
          <p:cNvPicPr>
            <a:picLocks noChangeAspect="1"/>
          </p:cNvPicPr>
          <p:nvPr userDrawn="1"/>
        </p:nvPicPr>
        <p:blipFill>
          <a:blip r:embed="rId2"/>
          <a:stretch>
            <a:fillRect/>
          </a:stretch>
        </p:blipFill>
        <p:spPr bwMode="black">
          <a:xfrm>
            <a:off x="7485912" y="4780026"/>
            <a:ext cx="1278163" cy="274320"/>
          </a:xfrm>
          <a:prstGeom prst="rect">
            <a:avLst/>
          </a:prstGeom>
        </p:spPr>
      </p:pic>
    </p:spTree>
    <p:extLst>
      <p:ext uri="{BB962C8B-B14F-4D97-AF65-F5344CB8AC3E}">
        <p14:creationId xmlns:p14="http://schemas.microsoft.com/office/powerpoint/2010/main" val="428896682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Header &amp; 6-up">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AE91A-A46E-4B41-88C6-F4AF075C932A}"/>
              </a:ext>
            </a:extLst>
          </p:cNvPr>
          <p:cNvSpPr>
            <a:spLocks noGrp="1"/>
          </p:cNvSpPr>
          <p:nvPr>
            <p:ph type="title"/>
          </p:nvPr>
        </p:nvSpPr>
        <p:spPr>
          <a:xfrm>
            <a:off x="384048" y="274320"/>
            <a:ext cx="8385048" cy="795528"/>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D40D7502-C6C7-49CE-8A81-C3BD1B453749}"/>
              </a:ext>
            </a:extLst>
          </p:cNvPr>
          <p:cNvSpPr>
            <a:spLocks noGrp="1"/>
          </p:cNvSpPr>
          <p:nvPr>
            <p:ph sz="half" idx="1"/>
          </p:nvPr>
        </p:nvSpPr>
        <p:spPr>
          <a:xfrm>
            <a:off x="384048" y="1257509"/>
            <a:ext cx="2688336" cy="1618488"/>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3DBA163B-9823-4AA6-93E0-8B7386BC3109}"/>
              </a:ext>
            </a:extLst>
          </p:cNvPr>
          <p:cNvSpPr>
            <a:spLocks noGrp="1"/>
          </p:cNvSpPr>
          <p:nvPr>
            <p:ph sz="half" idx="2"/>
          </p:nvPr>
        </p:nvSpPr>
        <p:spPr>
          <a:xfrm>
            <a:off x="384048" y="3074077"/>
            <a:ext cx="2688336" cy="1508758"/>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3">
            <a:extLst>
              <a:ext uri="{FF2B5EF4-FFF2-40B4-BE49-F238E27FC236}">
                <a16:creationId xmlns:a16="http://schemas.microsoft.com/office/drawing/2014/main" id="{617AA6AF-2E25-4B76-8264-0127F05158B5}"/>
              </a:ext>
            </a:extLst>
          </p:cNvPr>
          <p:cNvSpPr>
            <a:spLocks noGrp="1"/>
          </p:cNvSpPr>
          <p:nvPr>
            <p:ph sz="half" idx="13"/>
          </p:nvPr>
        </p:nvSpPr>
        <p:spPr>
          <a:xfrm>
            <a:off x="3236976" y="1257509"/>
            <a:ext cx="2688336" cy="1618488"/>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a:extLst>
              <a:ext uri="{FF2B5EF4-FFF2-40B4-BE49-F238E27FC236}">
                <a16:creationId xmlns:a16="http://schemas.microsoft.com/office/drawing/2014/main" id="{0F3A29B0-716A-4C35-A013-3FAC88D7A800}"/>
              </a:ext>
            </a:extLst>
          </p:cNvPr>
          <p:cNvSpPr>
            <a:spLocks noGrp="1"/>
          </p:cNvSpPr>
          <p:nvPr>
            <p:ph sz="half" idx="14"/>
          </p:nvPr>
        </p:nvSpPr>
        <p:spPr>
          <a:xfrm>
            <a:off x="3236976" y="3072384"/>
            <a:ext cx="2688336" cy="1508758"/>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3">
            <a:extLst>
              <a:ext uri="{FF2B5EF4-FFF2-40B4-BE49-F238E27FC236}">
                <a16:creationId xmlns:a16="http://schemas.microsoft.com/office/drawing/2014/main" id="{44F57E95-9B34-49D0-B2D5-56ED760D9CA1}"/>
              </a:ext>
            </a:extLst>
          </p:cNvPr>
          <p:cNvSpPr>
            <a:spLocks noGrp="1"/>
          </p:cNvSpPr>
          <p:nvPr>
            <p:ph sz="half" idx="15"/>
          </p:nvPr>
        </p:nvSpPr>
        <p:spPr>
          <a:xfrm>
            <a:off x="6080760" y="1261872"/>
            <a:ext cx="2688336" cy="1618488"/>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3">
            <a:extLst>
              <a:ext uri="{FF2B5EF4-FFF2-40B4-BE49-F238E27FC236}">
                <a16:creationId xmlns:a16="http://schemas.microsoft.com/office/drawing/2014/main" id="{EEF22231-FA42-42CF-AB2B-892F463A8110}"/>
              </a:ext>
            </a:extLst>
          </p:cNvPr>
          <p:cNvSpPr>
            <a:spLocks noGrp="1"/>
          </p:cNvSpPr>
          <p:nvPr>
            <p:ph sz="half" idx="16"/>
          </p:nvPr>
        </p:nvSpPr>
        <p:spPr>
          <a:xfrm>
            <a:off x="6080760" y="3072384"/>
            <a:ext cx="2688336" cy="1508760"/>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A5366D76-6B79-48C4-8251-348E1555D510}"/>
              </a:ext>
            </a:extLst>
          </p:cNvPr>
          <p:cNvSpPr>
            <a:spLocks noGrp="1"/>
          </p:cNvSpPr>
          <p:nvPr>
            <p:ph type="dt" sz="half" idx="17"/>
          </p:nvPr>
        </p:nvSpPr>
        <p:spPr/>
        <p:txBody>
          <a:bodyPr/>
          <a:lstStyle/>
          <a:p>
            <a:fld id="{101856AD-287E-4B42-827F-672E72E0C412}" type="datetime1">
              <a:rPr lang="en-US" smtClean="0"/>
              <a:t>03/27/19</a:t>
            </a:fld>
            <a:endParaRPr lang="en-US" dirty="0"/>
          </a:p>
        </p:txBody>
      </p:sp>
      <p:sp>
        <p:nvSpPr>
          <p:cNvPr id="6" name="Footer Placeholder 5">
            <a:extLst>
              <a:ext uri="{FF2B5EF4-FFF2-40B4-BE49-F238E27FC236}">
                <a16:creationId xmlns:a16="http://schemas.microsoft.com/office/drawing/2014/main" id="{82B02B7B-0702-48E3-8554-1CD7C994F255}"/>
              </a:ext>
            </a:extLst>
          </p:cNvPr>
          <p:cNvSpPr>
            <a:spLocks noGrp="1"/>
          </p:cNvSpPr>
          <p:nvPr>
            <p:ph type="ftr" sz="quarter" idx="18"/>
          </p:nvPr>
        </p:nvSpPr>
        <p:spPr/>
        <p:txBody>
          <a:bodyPr/>
          <a:lstStyle/>
          <a:p>
            <a:r>
              <a:rPr lang="en-US"/>
              <a:t>© 2018 Cognizant</a:t>
            </a:r>
            <a:endParaRPr lang="en-US" dirty="0"/>
          </a:p>
        </p:txBody>
      </p:sp>
      <p:sp>
        <p:nvSpPr>
          <p:cNvPr id="7" name="Slide Number Placeholder 6">
            <a:extLst>
              <a:ext uri="{FF2B5EF4-FFF2-40B4-BE49-F238E27FC236}">
                <a16:creationId xmlns:a16="http://schemas.microsoft.com/office/drawing/2014/main" id="{F7C8D6D6-7FF6-449D-9219-4E96EBA4FD12}"/>
              </a:ext>
            </a:extLst>
          </p:cNvPr>
          <p:cNvSpPr>
            <a:spLocks noGrp="1"/>
          </p:cNvSpPr>
          <p:nvPr>
            <p:ph type="sldNum" sz="quarter" idx="19"/>
          </p:nvPr>
        </p:nvSpPr>
        <p:spPr/>
        <p:txBody>
          <a:bodyPr/>
          <a:lstStyle/>
          <a:p>
            <a:fld id="{2EFEF571-C9B4-4D92-A7F7-315B894862A8}" type="slidenum">
              <a:rPr lang="en-US" smtClean="0"/>
              <a:pPr/>
              <a:t>‹#›</a:t>
            </a:fld>
            <a:endParaRPr lang="en-US" dirty="0"/>
          </a:p>
        </p:txBody>
      </p:sp>
      <p:cxnSp>
        <p:nvCxnSpPr>
          <p:cNvPr id="14" name="Straight Connector 13">
            <a:extLst>
              <a:ext uri="{FF2B5EF4-FFF2-40B4-BE49-F238E27FC236}">
                <a16:creationId xmlns:a16="http://schemas.microsoft.com/office/drawing/2014/main" id="{39F1CC7F-1769-4309-B028-FCCD6DB279B4}"/>
              </a:ext>
            </a:extLst>
          </p:cNvPr>
          <p:cNvCxnSpPr>
            <a:cxnSpLocks/>
          </p:cNvCxnSpPr>
          <p:nvPr userDrawn="1"/>
        </p:nvCxnSpPr>
        <p:spPr>
          <a:xfrm>
            <a:off x="379925" y="4690872"/>
            <a:ext cx="838415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402C49C4-4B74-4AA3-BB68-2300CD8650BE}"/>
              </a:ext>
            </a:extLst>
          </p:cNvPr>
          <p:cNvPicPr>
            <a:picLocks noChangeAspect="1"/>
          </p:cNvPicPr>
          <p:nvPr userDrawn="1"/>
        </p:nvPicPr>
        <p:blipFill>
          <a:blip r:embed="rId2"/>
          <a:stretch>
            <a:fillRect/>
          </a:stretch>
        </p:blipFill>
        <p:spPr bwMode="black">
          <a:xfrm>
            <a:off x="7485912" y="4780026"/>
            <a:ext cx="1278163" cy="274320"/>
          </a:xfrm>
          <a:prstGeom prst="rect">
            <a:avLst/>
          </a:prstGeom>
        </p:spPr>
      </p:pic>
    </p:spTree>
    <p:extLst>
      <p:ext uri="{BB962C8B-B14F-4D97-AF65-F5344CB8AC3E}">
        <p14:creationId xmlns:p14="http://schemas.microsoft.com/office/powerpoint/2010/main" val="300729979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Header &amp; 2-Column (Numbered text on le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AE91A-A46E-4B41-88C6-F4AF075C932A}"/>
              </a:ext>
            </a:extLst>
          </p:cNvPr>
          <p:cNvSpPr>
            <a:spLocks noGrp="1"/>
          </p:cNvSpPr>
          <p:nvPr>
            <p:ph type="title"/>
          </p:nvPr>
        </p:nvSpPr>
        <p:spPr>
          <a:xfrm>
            <a:off x="384048" y="274320"/>
            <a:ext cx="8385048" cy="795528"/>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D40D7502-C6C7-49CE-8A81-C3BD1B453749}"/>
              </a:ext>
            </a:extLst>
          </p:cNvPr>
          <p:cNvSpPr>
            <a:spLocks noGrp="1"/>
          </p:cNvSpPr>
          <p:nvPr>
            <p:ph sz="half" idx="1"/>
          </p:nvPr>
        </p:nvSpPr>
        <p:spPr>
          <a:xfrm>
            <a:off x="384048" y="1261872"/>
            <a:ext cx="4111752" cy="3319272"/>
          </a:xfrm>
        </p:spPr>
        <p:txBody>
          <a:bodyPr/>
          <a:lstStyle>
            <a:lvl1pPr marL="228600" indent="-228600">
              <a:buFont typeface="+mj-lt"/>
              <a:buAutoNum type="arabicPeriod"/>
              <a:defRPr/>
            </a:lvl1pPr>
            <a:lvl2pPr marL="0" indent="0">
              <a:buNone/>
              <a:defRPr sz="1400">
                <a:solidFill>
                  <a:schemeClr val="tx2"/>
                </a:solidFill>
              </a:defRPr>
            </a:lvl2pPr>
            <a:lvl3pPr marL="228600" indent="-228600">
              <a:buClrTx/>
              <a:buSzPct val="125000"/>
              <a:buFont typeface="Arial" panose="020B0604020202020204" pitchFamily="34" charset="0"/>
              <a:buChar char="•"/>
              <a:defRPr sz="1400"/>
            </a:lvl3pPr>
            <a:lvl4pPr marL="457200" indent="-228600">
              <a:buSzPct val="90000"/>
              <a:buFont typeface="Arial" panose="020B0604020202020204" pitchFamily="34" charset="0"/>
              <a:buChar char="–"/>
              <a:defRPr sz="1400"/>
            </a:lvl4pPr>
            <a:lvl5pPr marL="685800" indent="-228600">
              <a:buClrTx/>
              <a:buSzPct val="90000"/>
              <a:buFont typeface="Courier New" panose="02070309020205020404" pitchFamily="49" charset="0"/>
              <a:buChar char="o"/>
              <a:defRPr sz="1400"/>
            </a:lvl5pPr>
            <a:lvl6pPr marL="685800" indent="-228600">
              <a:buClrTx/>
              <a:buSzPct val="90000"/>
              <a:buFont typeface="Courier New" panose="02070309020205020404" pitchFamily="49" charset="0"/>
              <a:buChar char="o"/>
              <a:defRPr sz="1400"/>
            </a:lvl6pPr>
            <a:lvl7pPr marL="685800" indent="-228600">
              <a:buFont typeface="Courier New" panose="02070309020205020404" pitchFamily="49" charset="0"/>
              <a:buChar char="o"/>
              <a:defRPr sz="1400"/>
            </a:lvl7pPr>
            <a:lvl8pPr marL="685800" indent="-228600">
              <a:buFont typeface="Courier New" panose="02070309020205020404" pitchFamily="49" charset="0"/>
              <a:buChar char="o"/>
              <a:defRPr sz="1400"/>
            </a:lvl8pPr>
            <a:lvl9pPr marL="685800" indent="-228600">
              <a:buClrTx/>
              <a:buFont typeface="Courier New" panose="02070309020205020404" pitchFamily="49" charset="0"/>
              <a:buChar char="o"/>
              <a:defRPr sz="14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3DBA163B-9823-4AA6-93E0-8B7386BC3109}"/>
              </a:ext>
            </a:extLst>
          </p:cNvPr>
          <p:cNvSpPr>
            <a:spLocks noGrp="1"/>
          </p:cNvSpPr>
          <p:nvPr>
            <p:ph sz="half" idx="2"/>
          </p:nvPr>
        </p:nvSpPr>
        <p:spPr>
          <a:xfrm>
            <a:off x="4654296" y="1261872"/>
            <a:ext cx="4114800" cy="3319272"/>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48A297B0-47B5-4593-9A82-FCAC41DF5B14}"/>
              </a:ext>
            </a:extLst>
          </p:cNvPr>
          <p:cNvSpPr>
            <a:spLocks noGrp="1"/>
          </p:cNvSpPr>
          <p:nvPr>
            <p:ph type="dt" sz="half" idx="10"/>
          </p:nvPr>
        </p:nvSpPr>
        <p:spPr/>
        <p:txBody>
          <a:bodyPr/>
          <a:lstStyle/>
          <a:p>
            <a:fld id="{8E7D7697-AE57-43B3-A9C4-B97982A7969B}" type="datetime1">
              <a:rPr lang="en-US" smtClean="0"/>
              <a:t>03/27/19</a:t>
            </a:fld>
            <a:endParaRPr lang="en-US" dirty="0"/>
          </a:p>
        </p:txBody>
      </p:sp>
      <p:sp>
        <p:nvSpPr>
          <p:cNvPr id="6" name="Footer Placeholder 5">
            <a:extLst>
              <a:ext uri="{FF2B5EF4-FFF2-40B4-BE49-F238E27FC236}">
                <a16:creationId xmlns:a16="http://schemas.microsoft.com/office/drawing/2014/main" id="{1A48BB35-9F9D-4CE6-9B58-113B094F6B5B}"/>
              </a:ext>
            </a:extLst>
          </p:cNvPr>
          <p:cNvSpPr>
            <a:spLocks noGrp="1"/>
          </p:cNvSpPr>
          <p:nvPr>
            <p:ph type="ftr" sz="quarter" idx="11"/>
          </p:nvPr>
        </p:nvSpPr>
        <p:spPr/>
        <p:txBody>
          <a:bodyPr/>
          <a:lstStyle/>
          <a:p>
            <a:r>
              <a:rPr lang="en-US"/>
              <a:t>© 2018 Cognizant</a:t>
            </a:r>
            <a:endParaRPr lang="en-US" dirty="0"/>
          </a:p>
        </p:txBody>
      </p:sp>
      <p:sp>
        <p:nvSpPr>
          <p:cNvPr id="7" name="Slide Number Placeholder 6">
            <a:extLst>
              <a:ext uri="{FF2B5EF4-FFF2-40B4-BE49-F238E27FC236}">
                <a16:creationId xmlns:a16="http://schemas.microsoft.com/office/drawing/2014/main" id="{53606C9F-D7ED-4FD8-B0F6-C62354279FAA}"/>
              </a:ext>
            </a:extLst>
          </p:cNvPr>
          <p:cNvSpPr>
            <a:spLocks noGrp="1"/>
          </p:cNvSpPr>
          <p:nvPr>
            <p:ph type="sldNum" sz="quarter" idx="12"/>
          </p:nvPr>
        </p:nvSpPr>
        <p:spPr/>
        <p:txBody>
          <a:bodyPr/>
          <a:lstStyle/>
          <a:p>
            <a:fld id="{2EFEF571-C9B4-4D92-A7F7-315B894862A8}" type="slidenum">
              <a:rPr lang="en-US" smtClean="0"/>
              <a:pPr/>
              <a:t>‹#›</a:t>
            </a:fld>
            <a:endParaRPr lang="en-US" dirty="0"/>
          </a:p>
        </p:txBody>
      </p:sp>
      <p:cxnSp>
        <p:nvCxnSpPr>
          <p:cNvPr id="10" name="Straight Connector 9">
            <a:extLst>
              <a:ext uri="{FF2B5EF4-FFF2-40B4-BE49-F238E27FC236}">
                <a16:creationId xmlns:a16="http://schemas.microsoft.com/office/drawing/2014/main" id="{4B115615-761F-445E-87C9-9E35C790E640}"/>
              </a:ext>
            </a:extLst>
          </p:cNvPr>
          <p:cNvCxnSpPr>
            <a:cxnSpLocks/>
          </p:cNvCxnSpPr>
          <p:nvPr userDrawn="1"/>
        </p:nvCxnSpPr>
        <p:spPr>
          <a:xfrm>
            <a:off x="379925" y="4690872"/>
            <a:ext cx="838415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D8BD2276-8977-4766-9164-0C1C18520B12}"/>
              </a:ext>
            </a:extLst>
          </p:cNvPr>
          <p:cNvPicPr>
            <a:picLocks noChangeAspect="1"/>
          </p:cNvPicPr>
          <p:nvPr userDrawn="1"/>
        </p:nvPicPr>
        <p:blipFill>
          <a:blip r:embed="rId2"/>
          <a:stretch>
            <a:fillRect/>
          </a:stretch>
        </p:blipFill>
        <p:spPr bwMode="black">
          <a:xfrm>
            <a:off x="7485912" y="4780026"/>
            <a:ext cx="1278163" cy="274320"/>
          </a:xfrm>
          <a:prstGeom prst="rect">
            <a:avLst/>
          </a:prstGeom>
        </p:spPr>
      </p:pic>
    </p:spTree>
    <p:extLst>
      <p:ext uri="{BB962C8B-B14F-4D97-AF65-F5344CB8AC3E}">
        <p14:creationId xmlns:p14="http://schemas.microsoft.com/office/powerpoint/2010/main" val="279312583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Header, Numbered Text &amp; Im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AE91A-A46E-4B41-88C6-F4AF075C932A}"/>
              </a:ext>
            </a:extLst>
          </p:cNvPr>
          <p:cNvSpPr>
            <a:spLocks noGrp="1"/>
          </p:cNvSpPr>
          <p:nvPr>
            <p:ph type="title"/>
          </p:nvPr>
        </p:nvSpPr>
        <p:spPr>
          <a:xfrm>
            <a:off x="384048" y="274320"/>
            <a:ext cx="8385048" cy="795528"/>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D40D7502-C6C7-49CE-8A81-C3BD1B453749}"/>
              </a:ext>
            </a:extLst>
          </p:cNvPr>
          <p:cNvSpPr>
            <a:spLocks noGrp="1"/>
          </p:cNvSpPr>
          <p:nvPr>
            <p:ph sz="half" idx="1"/>
          </p:nvPr>
        </p:nvSpPr>
        <p:spPr>
          <a:xfrm>
            <a:off x="384048" y="1261872"/>
            <a:ext cx="4111752" cy="3319272"/>
          </a:xfrm>
        </p:spPr>
        <p:txBody>
          <a:bodyPr/>
          <a:lstStyle>
            <a:lvl1pPr marL="228600" indent="-228600">
              <a:buFont typeface="+mj-lt"/>
              <a:buAutoNum type="arabicPeriod"/>
              <a:defRPr/>
            </a:lvl1pPr>
            <a:lvl2pPr marL="0" indent="0">
              <a:buNone/>
              <a:defRPr sz="1400">
                <a:solidFill>
                  <a:schemeClr val="tx2"/>
                </a:solidFill>
              </a:defRPr>
            </a:lvl2pPr>
            <a:lvl3pPr marL="228600" indent="-228600">
              <a:buClrTx/>
              <a:buSzPct val="125000"/>
              <a:buFont typeface="Arial" panose="020B0604020202020204" pitchFamily="34" charset="0"/>
              <a:buChar char="•"/>
              <a:defRPr sz="1400"/>
            </a:lvl3pPr>
            <a:lvl4pPr marL="457200" indent="-228600">
              <a:buSzPct val="90000"/>
              <a:buFont typeface="Arial" panose="020B0604020202020204" pitchFamily="34" charset="0"/>
              <a:buChar char="–"/>
              <a:defRPr sz="1400"/>
            </a:lvl4pPr>
            <a:lvl5pPr marL="685800" indent="-228600">
              <a:buClrTx/>
              <a:buSzPct val="90000"/>
              <a:buFont typeface="Courier New" panose="02070309020205020404" pitchFamily="49" charset="0"/>
              <a:buChar char="o"/>
              <a:defRPr sz="1400"/>
            </a:lvl5pPr>
            <a:lvl6pPr marL="685800" indent="-228600">
              <a:buClrTx/>
              <a:buSzPct val="90000"/>
              <a:buFont typeface="Courier New" panose="02070309020205020404" pitchFamily="49" charset="0"/>
              <a:buChar char="o"/>
              <a:defRPr sz="1400"/>
            </a:lvl6pPr>
            <a:lvl7pPr marL="685800" indent="-228600">
              <a:buFont typeface="Courier New" panose="02070309020205020404" pitchFamily="49" charset="0"/>
              <a:buChar char="o"/>
              <a:defRPr sz="1400"/>
            </a:lvl7pPr>
            <a:lvl8pPr marL="685800" indent="-228600">
              <a:buFont typeface="Courier New" panose="02070309020205020404" pitchFamily="49" charset="0"/>
              <a:buChar char="o"/>
              <a:defRPr sz="1400"/>
            </a:lvl8pPr>
            <a:lvl9pPr marL="685800" indent="-228600">
              <a:buClrTx/>
              <a:buFont typeface="Courier New" panose="02070309020205020404" pitchFamily="49" charset="0"/>
              <a:buChar char="o"/>
              <a:defRPr sz="14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48A297B0-47B5-4593-9A82-FCAC41DF5B14}"/>
              </a:ext>
            </a:extLst>
          </p:cNvPr>
          <p:cNvSpPr>
            <a:spLocks noGrp="1"/>
          </p:cNvSpPr>
          <p:nvPr>
            <p:ph type="dt" sz="half" idx="10"/>
          </p:nvPr>
        </p:nvSpPr>
        <p:spPr/>
        <p:txBody>
          <a:bodyPr/>
          <a:lstStyle/>
          <a:p>
            <a:fld id="{2932BF87-93DB-41AC-97FE-D5B0EDE196CB}" type="datetime1">
              <a:rPr lang="en-US" smtClean="0"/>
              <a:t>03/27/19</a:t>
            </a:fld>
            <a:endParaRPr lang="en-US" dirty="0"/>
          </a:p>
        </p:txBody>
      </p:sp>
      <p:sp>
        <p:nvSpPr>
          <p:cNvPr id="6" name="Footer Placeholder 5">
            <a:extLst>
              <a:ext uri="{FF2B5EF4-FFF2-40B4-BE49-F238E27FC236}">
                <a16:creationId xmlns:a16="http://schemas.microsoft.com/office/drawing/2014/main" id="{1A48BB35-9F9D-4CE6-9B58-113B094F6B5B}"/>
              </a:ext>
            </a:extLst>
          </p:cNvPr>
          <p:cNvSpPr>
            <a:spLocks noGrp="1"/>
          </p:cNvSpPr>
          <p:nvPr>
            <p:ph type="ftr" sz="quarter" idx="11"/>
          </p:nvPr>
        </p:nvSpPr>
        <p:spPr/>
        <p:txBody>
          <a:bodyPr/>
          <a:lstStyle/>
          <a:p>
            <a:r>
              <a:rPr lang="en-US"/>
              <a:t>© 2018 Cognizant</a:t>
            </a:r>
            <a:endParaRPr lang="en-US" dirty="0"/>
          </a:p>
        </p:txBody>
      </p:sp>
      <p:sp>
        <p:nvSpPr>
          <p:cNvPr id="7" name="Slide Number Placeholder 6">
            <a:extLst>
              <a:ext uri="{FF2B5EF4-FFF2-40B4-BE49-F238E27FC236}">
                <a16:creationId xmlns:a16="http://schemas.microsoft.com/office/drawing/2014/main" id="{53606C9F-D7ED-4FD8-B0F6-C62354279FAA}"/>
              </a:ext>
            </a:extLst>
          </p:cNvPr>
          <p:cNvSpPr>
            <a:spLocks noGrp="1"/>
          </p:cNvSpPr>
          <p:nvPr>
            <p:ph type="sldNum" sz="quarter" idx="12"/>
          </p:nvPr>
        </p:nvSpPr>
        <p:spPr/>
        <p:txBody>
          <a:bodyPr/>
          <a:lstStyle/>
          <a:p>
            <a:fld id="{2EFEF571-C9B4-4D92-A7F7-315B894862A8}" type="slidenum">
              <a:rPr lang="en-US" smtClean="0"/>
              <a:pPr/>
              <a:t>‹#›</a:t>
            </a:fld>
            <a:endParaRPr lang="en-US" dirty="0"/>
          </a:p>
        </p:txBody>
      </p:sp>
      <p:cxnSp>
        <p:nvCxnSpPr>
          <p:cNvPr id="10" name="Straight Connector 9">
            <a:extLst>
              <a:ext uri="{FF2B5EF4-FFF2-40B4-BE49-F238E27FC236}">
                <a16:creationId xmlns:a16="http://schemas.microsoft.com/office/drawing/2014/main" id="{4B115615-761F-445E-87C9-9E35C790E640}"/>
              </a:ext>
            </a:extLst>
          </p:cNvPr>
          <p:cNvCxnSpPr>
            <a:cxnSpLocks/>
          </p:cNvCxnSpPr>
          <p:nvPr userDrawn="1"/>
        </p:nvCxnSpPr>
        <p:spPr>
          <a:xfrm>
            <a:off x="379925" y="4690872"/>
            <a:ext cx="838415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1" name="Picture Placeholder 14">
            <a:extLst>
              <a:ext uri="{FF2B5EF4-FFF2-40B4-BE49-F238E27FC236}">
                <a16:creationId xmlns:a16="http://schemas.microsoft.com/office/drawing/2014/main" id="{0A897C52-38E8-4C02-B11A-8278FD59AD07}"/>
              </a:ext>
            </a:extLst>
          </p:cNvPr>
          <p:cNvSpPr>
            <a:spLocks noGrp="1"/>
          </p:cNvSpPr>
          <p:nvPr>
            <p:ph type="pic" sz="quarter" idx="17" hasCustomPrompt="1"/>
          </p:nvPr>
        </p:nvSpPr>
        <p:spPr>
          <a:xfrm>
            <a:off x="4654296" y="1261871"/>
            <a:ext cx="4489704" cy="3319272"/>
          </a:xfrm>
        </p:spPr>
        <p:txBody>
          <a:bodyPr anchor="ctr"/>
          <a:lstStyle>
            <a:lvl1pPr marL="0" marR="0" indent="0" algn="ctr" defTabSz="914400" rtl="0" eaLnBrk="1" fontAlgn="auto" latinLnBrk="0" hangingPunct="1">
              <a:lnSpc>
                <a:spcPct val="100000"/>
              </a:lnSpc>
              <a:spcBef>
                <a:spcPts val="600"/>
              </a:spcBef>
              <a:spcAft>
                <a:spcPts val="0"/>
              </a:spcAft>
              <a:buClrTx/>
              <a:buSzTx/>
              <a:buFont typeface="Arial" panose="020B0604020202020204" pitchFamily="34" charset="0"/>
              <a:buNone/>
              <a:tabLst/>
              <a:defRPr/>
            </a:lvl1pPr>
          </a:lstStyle>
          <a:p>
            <a:pPr marL="0" marR="0" lvl="0" indent="0" algn="ctr"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lang="en-US" dirty="0"/>
              <a:t>Drag picture to placeholder or click icon to add</a:t>
            </a:r>
          </a:p>
        </p:txBody>
      </p:sp>
      <p:pic>
        <p:nvPicPr>
          <p:cNvPr id="12" name="Picture 11">
            <a:extLst>
              <a:ext uri="{FF2B5EF4-FFF2-40B4-BE49-F238E27FC236}">
                <a16:creationId xmlns:a16="http://schemas.microsoft.com/office/drawing/2014/main" id="{7BE6D374-812D-46BD-ACCF-706447B9BF29}"/>
              </a:ext>
            </a:extLst>
          </p:cNvPr>
          <p:cNvPicPr>
            <a:picLocks noChangeAspect="1"/>
          </p:cNvPicPr>
          <p:nvPr userDrawn="1"/>
        </p:nvPicPr>
        <p:blipFill>
          <a:blip r:embed="rId2"/>
          <a:stretch>
            <a:fillRect/>
          </a:stretch>
        </p:blipFill>
        <p:spPr bwMode="black">
          <a:xfrm>
            <a:off x="7485912" y="4780026"/>
            <a:ext cx="1278163" cy="274320"/>
          </a:xfrm>
          <a:prstGeom prst="rect">
            <a:avLst/>
          </a:prstGeom>
        </p:spPr>
      </p:pic>
    </p:spTree>
    <p:extLst>
      <p:ext uri="{BB962C8B-B14F-4D97-AF65-F5344CB8AC3E}">
        <p14:creationId xmlns:p14="http://schemas.microsoft.com/office/powerpoint/2010/main" val="323482187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Header, Numbered Text &amp; Medi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AE91A-A46E-4B41-88C6-F4AF075C932A}"/>
              </a:ext>
            </a:extLst>
          </p:cNvPr>
          <p:cNvSpPr>
            <a:spLocks noGrp="1"/>
          </p:cNvSpPr>
          <p:nvPr>
            <p:ph type="title"/>
          </p:nvPr>
        </p:nvSpPr>
        <p:spPr>
          <a:xfrm>
            <a:off x="384048" y="274320"/>
            <a:ext cx="8385048" cy="795528"/>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D40D7502-C6C7-49CE-8A81-C3BD1B453749}"/>
              </a:ext>
            </a:extLst>
          </p:cNvPr>
          <p:cNvSpPr>
            <a:spLocks noGrp="1"/>
          </p:cNvSpPr>
          <p:nvPr>
            <p:ph sz="half" idx="1"/>
          </p:nvPr>
        </p:nvSpPr>
        <p:spPr>
          <a:xfrm>
            <a:off x="384048" y="1261872"/>
            <a:ext cx="4111752" cy="3319272"/>
          </a:xfrm>
        </p:spPr>
        <p:txBody>
          <a:bodyPr/>
          <a:lstStyle>
            <a:lvl1pPr marL="228600" indent="-228600">
              <a:buFont typeface="+mj-lt"/>
              <a:buAutoNum type="arabicPeriod"/>
              <a:defRPr/>
            </a:lvl1pPr>
            <a:lvl2pPr marL="0" indent="0">
              <a:buNone/>
              <a:defRPr sz="1400">
                <a:solidFill>
                  <a:schemeClr val="tx2"/>
                </a:solidFill>
              </a:defRPr>
            </a:lvl2pPr>
            <a:lvl3pPr marL="228600" indent="-228600">
              <a:buClrTx/>
              <a:buSzPct val="125000"/>
              <a:buFont typeface="Arial" panose="020B0604020202020204" pitchFamily="34" charset="0"/>
              <a:buChar char="•"/>
              <a:defRPr sz="1400"/>
            </a:lvl3pPr>
            <a:lvl4pPr marL="457200" indent="-228600">
              <a:buSzPct val="90000"/>
              <a:buFont typeface="Arial" panose="020B0604020202020204" pitchFamily="34" charset="0"/>
              <a:buChar char="–"/>
              <a:defRPr sz="1400"/>
            </a:lvl4pPr>
            <a:lvl5pPr marL="685800" indent="-228600">
              <a:buClrTx/>
              <a:buSzPct val="90000"/>
              <a:buFont typeface="Courier New" panose="02070309020205020404" pitchFamily="49" charset="0"/>
              <a:buChar char="o"/>
              <a:defRPr sz="1400"/>
            </a:lvl5pPr>
            <a:lvl6pPr marL="685800" indent="-228600">
              <a:buClrTx/>
              <a:buSzPct val="90000"/>
              <a:buFont typeface="Courier New" panose="02070309020205020404" pitchFamily="49" charset="0"/>
              <a:buChar char="o"/>
              <a:defRPr sz="1400"/>
            </a:lvl6pPr>
            <a:lvl7pPr marL="685800" indent="-228600">
              <a:buFont typeface="Courier New" panose="02070309020205020404" pitchFamily="49" charset="0"/>
              <a:buChar char="o"/>
              <a:defRPr sz="1400"/>
            </a:lvl7pPr>
            <a:lvl8pPr marL="685800" indent="-228600">
              <a:buFont typeface="Courier New" panose="02070309020205020404" pitchFamily="49" charset="0"/>
              <a:buChar char="o"/>
              <a:defRPr sz="1400"/>
            </a:lvl8pPr>
            <a:lvl9pPr marL="685800" indent="-228600">
              <a:buClrTx/>
              <a:buFont typeface="Courier New" panose="02070309020205020404" pitchFamily="49" charset="0"/>
              <a:buChar char="o"/>
              <a:defRPr sz="14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48A297B0-47B5-4593-9A82-FCAC41DF5B14}"/>
              </a:ext>
            </a:extLst>
          </p:cNvPr>
          <p:cNvSpPr>
            <a:spLocks noGrp="1"/>
          </p:cNvSpPr>
          <p:nvPr>
            <p:ph type="dt" sz="half" idx="10"/>
          </p:nvPr>
        </p:nvSpPr>
        <p:spPr/>
        <p:txBody>
          <a:bodyPr/>
          <a:lstStyle/>
          <a:p>
            <a:fld id="{A973AD6C-D0A4-4637-9498-78703FB83037}" type="datetime1">
              <a:rPr lang="en-US" smtClean="0"/>
              <a:t>03/27/19</a:t>
            </a:fld>
            <a:endParaRPr lang="en-US" dirty="0"/>
          </a:p>
        </p:txBody>
      </p:sp>
      <p:sp>
        <p:nvSpPr>
          <p:cNvPr id="6" name="Footer Placeholder 5">
            <a:extLst>
              <a:ext uri="{FF2B5EF4-FFF2-40B4-BE49-F238E27FC236}">
                <a16:creationId xmlns:a16="http://schemas.microsoft.com/office/drawing/2014/main" id="{1A48BB35-9F9D-4CE6-9B58-113B094F6B5B}"/>
              </a:ext>
            </a:extLst>
          </p:cNvPr>
          <p:cNvSpPr>
            <a:spLocks noGrp="1"/>
          </p:cNvSpPr>
          <p:nvPr>
            <p:ph type="ftr" sz="quarter" idx="11"/>
          </p:nvPr>
        </p:nvSpPr>
        <p:spPr/>
        <p:txBody>
          <a:bodyPr/>
          <a:lstStyle/>
          <a:p>
            <a:r>
              <a:rPr lang="en-US"/>
              <a:t>© 2018 Cognizant</a:t>
            </a:r>
            <a:endParaRPr lang="en-US" dirty="0"/>
          </a:p>
        </p:txBody>
      </p:sp>
      <p:sp>
        <p:nvSpPr>
          <p:cNvPr id="7" name="Slide Number Placeholder 6">
            <a:extLst>
              <a:ext uri="{FF2B5EF4-FFF2-40B4-BE49-F238E27FC236}">
                <a16:creationId xmlns:a16="http://schemas.microsoft.com/office/drawing/2014/main" id="{53606C9F-D7ED-4FD8-B0F6-C62354279FAA}"/>
              </a:ext>
            </a:extLst>
          </p:cNvPr>
          <p:cNvSpPr>
            <a:spLocks noGrp="1"/>
          </p:cNvSpPr>
          <p:nvPr>
            <p:ph type="sldNum" sz="quarter" idx="12"/>
          </p:nvPr>
        </p:nvSpPr>
        <p:spPr/>
        <p:txBody>
          <a:bodyPr/>
          <a:lstStyle/>
          <a:p>
            <a:fld id="{2EFEF571-C9B4-4D92-A7F7-315B894862A8}" type="slidenum">
              <a:rPr lang="en-US" smtClean="0"/>
              <a:pPr/>
              <a:t>‹#›</a:t>
            </a:fld>
            <a:endParaRPr lang="en-US" dirty="0"/>
          </a:p>
        </p:txBody>
      </p:sp>
      <p:cxnSp>
        <p:nvCxnSpPr>
          <p:cNvPr id="10" name="Straight Connector 9">
            <a:extLst>
              <a:ext uri="{FF2B5EF4-FFF2-40B4-BE49-F238E27FC236}">
                <a16:creationId xmlns:a16="http://schemas.microsoft.com/office/drawing/2014/main" id="{4B115615-761F-445E-87C9-9E35C790E640}"/>
              </a:ext>
            </a:extLst>
          </p:cNvPr>
          <p:cNvCxnSpPr>
            <a:cxnSpLocks/>
          </p:cNvCxnSpPr>
          <p:nvPr userDrawn="1"/>
        </p:nvCxnSpPr>
        <p:spPr>
          <a:xfrm>
            <a:off x="379925" y="4690872"/>
            <a:ext cx="838415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2" name="Media Placeholder 7">
            <a:extLst>
              <a:ext uri="{FF2B5EF4-FFF2-40B4-BE49-F238E27FC236}">
                <a16:creationId xmlns:a16="http://schemas.microsoft.com/office/drawing/2014/main" id="{C20B5319-2B45-4252-BEAB-FDF0E14B7070}"/>
              </a:ext>
            </a:extLst>
          </p:cNvPr>
          <p:cNvSpPr>
            <a:spLocks noGrp="1"/>
          </p:cNvSpPr>
          <p:nvPr>
            <p:ph type="media" sz="quarter" idx="14" hasCustomPrompt="1"/>
          </p:nvPr>
        </p:nvSpPr>
        <p:spPr>
          <a:xfrm>
            <a:off x="4654296" y="1261872"/>
            <a:ext cx="4489704" cy="3319272"/>
          </a:xfrm>
        </p:spPr>
        <p:txBody>
          <a:bodyPr anchor="ctr"/>
          <a:lstStyle>
            <a:lvl1pPr algn="ctr">
              <a:defRPr/>
            </a:lvl1pPr>
          </a:lstStyle>
          <a:p>
            <a:r>
              <a:rPr lang="en-US" dirty="0"/>
              <a:t>Insert Media here</a:t>
            </a:r>
          </a:p>
        </p:txBody>
      </p:sp>
      <p:pic>
        <p:nvPicPr>
          <p:cNvPr id="11" name="Picture 10">
            <a:extLst>
              <a:ext uri="{FF2B5EF4-FFF2-40B4-BE49-F238E27FC236}">
                <a16:creationId xmlns:a16="http://schemas.microsoft.com/office/drawing/2014/main" id="{E8E423FB-65E5-44B7-A219-A6E67DC3F2EE}"/>
              </a:ext>
            </a:extLst>
          </p:cNvPr>
          <p:cNvPicPr>
            <a:picLocks noChangeAspect="1"/>
          </p:cNvPicPr>
          <p:nvPr userDrawn="1"/>
        </p:nvPicPr>
        <p:blipFill>
          <a:blip r:embed="rId2"/>
          <a:stretch>
            <a:fillRect/>
          </a:stretch>
        </p:blipFill>
        <p:spPr bwMode="black">
          <a:xfrm>
            <a:off x="7485912" y="4780026"/>
            <a:ext cx="1278163" cy="274320"/>
          </a:xfrm>
          <a:prstGeom prst="rect">
            <a:avLst/>
          </a:prstGeom>
        </p:spPr>
      </p:pic>
    </p:spTree>
    <p:extLst>
      <p:ext uri="{BB962C8B-B14F-4D97-AF65-F5344CB8AC3E}">
        <p14:creationId xmlns:p14="http://schemas.microsoft.com/office/powerpoint/2010/main" val="74315072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Header &amp; 2-Column (Numbered text on r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AE91A-A46E-4B41-88C6-F4AF075C932A}"/>
              </a:ext>
            </a:extLst>
          </p:cNvPr>
          <p:cNvSpPr>
            <a:spLocks noGrp="1"/>
          </p:cNvSpPr>
          <p:nvPr>
            <p:ph type="title"/>
          </p:nvPr>
        </p:nvSpPr>
        <p:spPr>
          <a:xfrm>
            <a:off x="384048" y="274320"/>
            <a:ext cx="8385048" cy="795528"/>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D40D7502-C6C7-49CE-8A81-C3BD1B453749}"/>
              </a:ext>
            </a:extLst>
          </p:cNvPr>
          <p:cNvSpPr>
            <a:spLocks noGrp="1"/>
          </p:cNvSpPr>
          <p:nvPr>
            <p:ph sz="half" idx="1"/>
          </p:nvPr>
        </p:nvSpPr>
        <p:spPr>
          <a:xfrm>
            <a:off x="4657344" y="1261872"/>
            <a:ext cx="4111752" cy="3319272"/>
          </a:xfrm>
        </p:spPr>
        <p:txBody>
          <a:bodyPr/>
          <a:lstStyle>
            <a:lvl1pPr marL="228600" indent="-228600">
              <a:buFont typeface="+mj-lt"/>
              <a:buAutoNum type="arabicPeriod"/>
              <a:defRPr/>
            </a:lvl1pPr>
            <a:lvl2pPr marL="0" indent="0">
              <a:buNone/>
              <a:defRPr sz="1400">
                <a:solidFill>
                  <a:schemeClr val="tx2"/>
                </a:solidFill>
              </a:defRPr>
            </a:lvl2pPr>
            <a:lvl3pPr marL="228600" indent="-228600">
              <a:buClrTx/>
              <a:buSzPct val="125000"/>
              <a:buFont typeface="Arial" panose="020B0604020202020204" pitchFamily="34" charset="0"/>
              <a:buChar char="•"/>
              <a:defRPr sz="1400"/>
            </a:lvl3pPr>
            <a:lvl4pPr marL="457200" indent="-228600">
              <a:buClrTx/>
              <a:buSzPct val="90000"/>
              <a:buFont typeface="Arial" panose="020B0604020202020204" pitchFamily="34" charset="0"/>
              <a:buChar char="–"/>
              <a:defRPr sz="1400"/>
            </a:lvl4pPr>
            <a:lvl5pPr marL="685800" indent="-228600">
              <a:buClrTx/>
              <a:buSzPct val="90000"/>
              <a:buFont typeface="Courier New" panose="02070309020205020404" pitchFamily="49" charset="0"/>
              <a:buChar char="o"/>
              <a:defRPr sz="1400"/>
            </a:lvl5pPr>
            <a:lvl6pPr marL="685800" indent="-228600">
              <a:buClrTx/>
              <a:buSzPct val="90000"/>
              <a:buFont typeface="Courier New" panose="02070309020205020404" pitchFamily="49" charset="0"/>
              <a:buChar char="o"/>
              <a:defRPr sz="1400"/>
            </a:lvl6pPr>
            <a:lvl7pPr marL="685800" indent="-228600">
              <a:buClrTx/>
              <a:buFont typeface="Courier New" panose="02070309020205020404" pitchFamily="49" charset="0"/>
              <a:buChar char="o"/>
              <a:defRPr sz="1400"/>
            </a:lvl7pPr>
            <a:lvl8pPr marL="685800" indent="-228600">
              <a:buClrTx/>
              <a:buFont typeface="Courier New" panose="02070309020205020404" pitchFamily="49" charset="0"/>
              <a:buChar char="o"/>
              <a:defRPr sz="1400"/>
            </a:lvl8pPr>
            <a:lvl9pPr marL="685800" indent="-228600">
              <a:buClrTx/>
              <a:buFont typeface="Courier New" panose="02070309020205020404" pitchFamily="49" charset="0"/>
              <a:buChar char="o"/>
              <a:defRPr sz="14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3DBA163B-9823-4AA6-93E0-8B7386BC3109}"/>
              </a:ext>
            </a:extLst>
          </p:cNvPr>
          <p:cNvSpPr>
            <a:spLocks noGrp="1"/>
          </p:cNvSpPr>
          <p:nvPr>
            <p:ph sz="half" idx="2"/>
          </p:nvPr>
        </p:nvSpPr>
        <p:spPr>
          <a:xfrm>
            <a:off x="384048" y="1261872"/>
            <a:ext cx="4114800" cy="3319272"/>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806B50EE-F85F-414C-BE60-AD14E1007491}"/>
              </a:ext>
            </a:extLst>
          </p:cNvPr>
          <p:cNvSpPr>
            <a:spLocks noGrp="1"/>
          </p:cNvSpPr>
          <p:nvPr>
            <p:ph type="dt" sz="half" idx="10"/>
          </p:nvPr>
        </p:nvSpPr>
        <p:spPr/>
        <p:txBody>
          <a:bodyPr/>
          <a:lstStyle/>
          <a:p>
            <a:fld id="{B76FEAAF-6EEB-4F52-AFCF-EAA3159D879B}" type="datetime1">
              <a:rPr lang="en-US" smtClean="0"/>
              <a:t>03/27/19</a:t>
            </a:fld>
            <a:endParaRPr lang="en-US" dirty="0"/>
          </a:p>
        </p:txBody>
      </p:sp>
      <p:sp>
        <p:nvSpPr>
          <p:cNvPr id="6" name="Footer Placeholder 5">
            <a:extLst>
              <a:ext uri="{FF2B5EF4-FFF2-40B4-BE49-F238E27FC236}">
                <a16:creationId xmlns:a16="http://schemas.microsoft.com/office/drawing/2014/main" id="{CA680250-28FD-4174-9EB0-1AD32A5E32B9}"/>
              </a:ext>
            </a:extLst>
          </p:cNvPr>
          <p:cNvSpPr>
            <a:spLocks noGrp="1"/>
          </p:cNvSpPr>
          <p:nvPr>
            <p:ph type="ftr" sz="quarter" idx="11"/>
          </p:nvPr>
        </p:nvSpPr>
        <p:spPr/>
        <p:txBody>
          <a:bodyPr/>
          <a:lstStyle/>
          <a:p>
            <a:r>
              <a:rPr lang="en-US"/>
              <a:t>© 2018 Cognizant</a:t>
            </a:r>
            <a:endParaRPr lang="en-US" dirty="0"/>
          </a:p>
        </p:txBody>
      </p:sp>
      <p:sp>
        <p:nvSpPr>
          <p:cNvPr id="7" name="Slide Number Placeholder 6">
            <a:extLst>
              <a:ext uri="{FF2B5EF4-FFF2-40B4-BE49-F238E27FC236}">
                <a16:creationId xmlns:a16="http://schemas.microsoft.com/office/drawing/2014/main" id="{ABBD98C7-B739-4171-A506-25C2647C38A7}"/>
              </a:ext>
            </a:extLst>
          </p:cNvPr>
          <p:cNvSpPr>
            <a:spLocks noGrp="1"/>
          </p:cNvSpPr>
          <p:nvPr>
            <p:ph type="sldNum" sz="quarter" idx="12"/>
          </p:nvPr>
        </p:nvSpPr>
        <p:spPr/>
        <p:txBody>
          <a:bodyPr/>
          <a:lstStyle/>
          <a:p>
            <a:fld id="{2EFEF571-C9B4-4D92-A7F7-315B894862A8}" type="slidenum">
              <a:rPr lang="en-US" smtClean="0"/>
              <a:pPr/>
              <a:t>‹#›</a:t>
            </a:fld>
            <a:endParaRPr lang="en-US" dirty="0"/>
          </a:p>
        </p:txBody>
      </p:sp>
      <p:cxnSp>
        <p:nvCxnSpPr>
          <p:cNvPr id="10" name="Straight Connector 9">
            <a:extLst>
              <a:ext uri="{FF2B5EF4-FFF2-40B4-BE49-F238E27FC236}">
                <a16:creationId xmlns:a16="http://schemas.microsoft.com/office/drawing/2014/main" id="{AE871DB6-0162-4A88-A1DE-BA2AD504F4FC}"/>
              </a:ext>
            </a:extLst>
          </p:cNvPr>
          <p:cNvCxnSpPr>
            <a:cxnSpLocks/>
          </p:cNvCxnSpPr>
          <p:nvPr userDrawn="1"/>
        </p:nvCxnSpPr>
        <p:spPr>
          <a:xfrm>
            <a:off x="379925" y="4690872"/>
            <a:ext cx="838415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EA665A60-4126-4C36-935C-5B20305506C9}"/>
              </a:ext>
            </a:extLst>
          </p:cNvPr>
          <p:cNvPicPr>
            <a:picLocks noChangeAspect="1"/>
          </p:cNvPicPr>
          <p:nvPr userDrawn="1"/>
        </p:nvPicPr>
        <p:blipFill>
          <a:blip r:embed="rId2"/>
          <a:stretch>
            <a:fillRect/>
          </a:stretch>
        </p:blipFill>
        <p:spPr bwMode="black">
          <a:xfrm>
            <a:off x="7485912" y="4780026"/>
            <a:ext cx="1278163" cy="274320"/>
          </a:xfrm>
          <a:prstGeom prst="rect">
            <a:avLst/>
          </a:prstGeom>
        </p:spPr>
      </p:pic>
    </p:spTree>
    <p:extLst>
      <p:ext uri="{BB962C8B-B14F-4D97-AF65-F5344CB8AC3E}">
        <p14:creationId xmlns:p14="http://schemas.microsoft.com/office/powerpoint/2010/main" val="100092205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 Header, Picture &amp; Number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AE91A-A46E-4B41-88C6-F4AF075C932A}"/>
              </a:ext>
            </a:extLst>
          </p:cNvPr>
          <p:cNvSpPr>
            <a:spLocks noGrp="1"/>
          </p:cNvSpPr>
          <p:nvPr>
            <p:ph type="title"/>
          </p:nvPr>
        </p:nvSpPr>
        <p:spPr>
          <a:xfrm>
            <a:off x="384048" y="274320"/>
            <a:ext cx="8385048" cy="795528"/>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D40D7502-C6C7-49CE-8A81-C3BD1B453749}"/>
              </a:ext>
            </a:extLst>
          </p:cNvPr>
          <p:cNvSpPr>
            <a:spLocks noGrp="1"/>
          </p:cNvSpPr>
          <p:nvPr>
            <p:ph sz="half" idx="1"/>
          </p:nvPr>
        </p:nvSpPr>
        <p:spPr>
          <a:xfrm>
            <a:off x="4657344" y="1261872"/>
            <a:ext cx="4111752" cy="3319272"/>
          </a:xfrm>
        </p:spPr>
        <p:txBody>
          <a:bodyPr/>
          <a:lstStyle>
            <a:lvl1pPr marL="228600" indent="-228600">
              <a:buFont typeface="+mj-lt"/>
              <a:buAutoNum type="arabicPeriod"/>
              <a:defRPr/>
            </a:lvl1pPr>
            <a:lvl2pPr marL="0" indent="0">
              <a:buNone/>
              <a:defRPr sz="1400">
                <a:solidFill>
                  <a:schemeClr val="tx2"/>
                </a:solidFill>
              </a:defRPr>
            </a:lvl2pPr>
            <a:lvl3pPr marL="228600" indent="-228600">
              <a:buClrTx/>
              <a:buSzPct val="125000"/>
              <a:buFont typeface="Arial" panose="020B0604020202020204" pitchFamily="34" charset="0"/>
              <a:buChar char="•"/>
              <a:defRPr sz="1400"/>
            </a:lvl3pPr>
            <a:lvl4pPr marL="457200" indent="-228600">
              <a:buClrTx/>
              <a:buSzPct val="90000"/>
              <a:buFont typeface="Arial" panose="020B0604020202020204" pitchFamily="34" charset="0"/>
              <a:buChar char="–"/>
              <a:defRPr sz="1400"/>
            </a:lvl4pPr>
            <a:lvl5pPr marL="685800" indent="-228600">
              <a:buClrTx/>
              <a:buSzPct val="90000"/>
              <a:buFont typeface="Courier New" panose="02070309020205020404" pitchFamily="49" charset="0"/>
              <a:buChar char="o"/>
              <a:defRPr sz="1400"/>
            </a:lvl5pPr>
            <a:lvl6pPr marL="685800" indent="-228600">
              <a:buClrTx/>
              <a:buSzPct val="90000"/>
              <a:buFont typeface="Courier New" panose="02070309020205020404" pitchFamily="49" charset="0"/>
              <a:buChar char="o"/>
              <a:defRPr sz="1400"/>
            </a:lvl6pPr>
            <a:lvl7pPr marL="685800" indent="-228600">
              <a:buClrTx/>
              <a:buFont typeface="Courier New" panose="02070309020205020404" pitchFamily="49" charset="0"/>
              <a:buChar char="o"/>
              <a:defRPr sz="1400"/>
            </a:lvl7pPr>
            <a:lvl8pPr marL="685800" indent="-228600">
              <a:buClrTx/>
              <a:buFont typeface="Courier New" panose="02070309020205020404" pitchFamily="49" charset="0"/>
              <a:buChar char="o"/>
              <a:defRPr sz="1400"/>
            </a:lvl8pPr>
            <a:lvl9pPr marL="685800" indent="-228600">
              <a:buClrTx/>
              <a:buFont typeface="Courier New" panose="02070309020205020404" pitchFamily="49" charset="0"/>
              <a:buChar char="o"/>
              <a:defRPr sz="14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806B50EE-F85F-414C-BE60-AD14E1007491}"/>
              </a:ext>
            </a:extLst>
          </p:cNvPr>
          <p:cNvSpPr>
            <a:spLocks noGrp="1"/>
          </p:cNvSpPr>
          <p:nvPr>
            <p:ph type="dt" sz="half" idx="10"/>
          </p:nvPr>
        </p:nvSpPr>
        <p:spPr/>
        <p:txBody>
          <a:bodyPr/>
          <a:lstStyle/>
          <a:p>
            <a:fld id="{53B3E752-6178-4BDC-A142-2B2569EDD04D}" type="datetime1">
              <a:rPr lang="en-US" smtClean="0"/>
              <a:t>03/27/19</a:t>
            </a:fld>
            <a:endParaRPr lang="en-US" dirty="0"/>
          </a:p>
        </p:txBody>
      </p:sp>
      <p:sp>
        <p:nvSpPr>
          <p:cNvPr id="6" name="Footer Placeholder 5">
            <a:extLst>
              <a:ext uri="{FF2B5EF4-FFF2-40B4-BE49-F238E27FC236}">
                <a16:creationId xmlns:a16="http://schemas.microsoft.com/office/drawing/2014/main" id="{CA680250-28FD-4174-9EB0-1AD32A5E32B9}"/>
              </a:ext>
            </a:extLst>
          </p:cNvPr>
          <p:cNvSpPr>
            <a:spLocks noGrp="1"/>
          </p:cNvSpPr>
          <p:nvPr>
            <p:ph type="ftr" sz="quarter" idx="11"/>
          </p:nvPr>
        </p:nvSpPr>
        <p:spPr/>
        <p:txBody>
          <a:bodyPr/>
          <a:lstStyle/>
          <a:p>
            <a:r>
              <a:rPr lang="en-US"/>
              <a:t>© 2018 Cognizant</a:t>
            </a:r>
            <a:endParaRPr lang="en-US" dirty="0"/>
          </a:p>
        </p:txBody>
      </p:sp>
      <p:sp>
        <p:nvSpPr>
          <p:cNvPr id="7" name="Slide Number Placeholder 6">
            <a:extLst>
              <a:ext uri="{FF2B5EF4-FFF2-40B4-BE49-F238E27FC236}">
                <a16:creationId xmlns:a16="http://schemas.microsoft.com/office/drawing/2014/main" id="{ABBD98C7-B739-4171-A506-25C2647C38A7}"/>
              </a:ext>
            </a:extLst>
          </p:cNvPr>
          <p:cNvSpPr>
            <a:spLocks noGrp="1"/>
          </p:cNvSpPr>
          <p:nvPr>
            <p:ph type="sldNum" sz="quarter" idx="12"/>
          </p:nvPr>
        </p:nvSpPr>
        <p:spPr/>
        <p:txBody>
          <a:bodyPr/>
          <a:lstStyle/>
          <a:p>
            <a:fld id="{2EFEF571-C9B4-4D92-A7F7-315B894862A8}" type="slidenum">
              <a:rPr lang="en-US" smtClean="0"/>
              <a:pPr/>
              <a:t>‹#›</a:t>
            </a:fld>
            <a:endParaRPr lang="en-US" dirty="0"/>
          </a:p>
        </p:txBody>
      </p:sp>
      <p:cxnSp>
        <p:nvCxnSpPr>
          <p:cNvPr id="10" name="Straight Connector 9">
            <a:extLst>
              <a:ext uri="{FF2B5EF4-FFF2-40B4-BE49-F238E27FC236}">
                <a16:creationId xmlns:a16="http://schemas.microsoft.com/office/drawing/2014/main" id="{AE871DB6-0162-4A88-A1DE-BA2AD504F4FC}"/>
              </a:ext>
            </a:extLst>
          </p:cNvPr>
          <p:cNvCxnSpPr>
            <a:cxnSpLocks/>
          </p:cNvCxnSpPr>
          <p:nvPr userDrawn="1"/>
        </p:nvCxnSpPr>
        <p:spPr>
          <a:xfrm>
            <a:off x="379925" y="4690872"/>
            <a:ext cx="838415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1" name="Picture Placeholder 7">
            <a:extLst>
              <a:ext uri="{FF2B5EF4-FFF2-40B4-BE49-F238E27FC236}">
                <a16:creationId xmlns:a16="http://schemas.microsoft.com/office/drawing/2014/main" id="{B791A77E-A9F3-439D-B41C-153F4D9DA613}"/>
              </a:ext>
            </a:extLst>
          </p:cNvPr>
          <p:cNvSpPr>
            <a:spLocks noGrp="1"/>
          </p:cNvSpPr>
          <p:nvPr>
            <p:ph type="pic" sz="quarter" idx="17"/>
          </p:nvPr>
        </p:nvSpPr>
        <p:spPr>
          <a:xfrm>
            <a:off x="1" y="1261872"/>
            <a:ext cx="4498848" cy="3319272"/>
          </a:xfrm>
          <a:prstGeom prst="rect">
            <a:avLst/>
          </a:prstGeom>
        </p:spPr>
        <p:txBody>
          <a:bodyPr anchor="ctr">
            <a:normAutofit/>
          </a:bodyPr>
          <a:lstStyle>
            <a:lvl1pPr marL="0" indent="0" algn="ctr">
              <a:buNone/>
              <a:defRPr>
                <a:solidFill>
                  <a:schemeClr val="tx2"/>
                </a:solidFill>
              </a:defRPr>
            </a:lvl1pPr>
          </a:lstStyle>
          <a:p>
            <a:r>
              <a:rPr lang="en-US" dirty="0"/>
              <a:t>Drag picture to placeholder or click icon to add</a:t>
            </a:r>
          </a:p>
        </p:txBody>
      </p:sp>
      <p:pic>
        <p:nvPicPr>
          <p:cNvPr id="12" name="Picture 11">
            <a:extLst>
              <a:ext uri="{FF2B5EF4-FFF2-40B4-BE49-F238E27FC236}">
                <a16:creationId xmlns:a16="http://schemas.microsoft.com/office/drawing/2014/main" id="{93101BBA-D0AC-40A0-823F-9602CC060283}"/>
              </a:ext>
            </a:extLst>
          </p:cNvPr>
          <p:cNvPicPr>
            <a:picLocks noChangeAspect="1"/>
          </p:cNvPicPr>
          <p:nvPr userDrawn="1"/>
        </p:nvPicPr>
        <p:blipFill>
          <a:blip r:embed="rId2"/>
          <a:stretch>
            <a:fillRect/>
          </a:stretch>
        </p:blipFill>
        <p:spPr bwMode="black">
          <a:xfrm>
            <a:off x="7485912" y="4780026"/>
            <a:ext cx="1278163" cy="274320"/>
          </a:xfrm>
          <a:prstGeom prst="rect">
            <a:avLst/>
          </a:prstGeom>
        </p:spPr>
      </p:pic>
    </p:spTree>
    <p:extLst>
      <p:ext uri="{BB962C8B-B14F-4D97-AF65-F5344CB8AC3E}">
        <p14:creationId xmlns:p14="http://schemas.microsoft.com/office/powerpoint/2010/main" val="9750492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Blue Cover Slide, Graphic">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5F1FCDD-9A69-4405-B89F-CFDAF1874AA8}"/>
              </a:ext>
            </a:extLst>
          </p:cNvPr>
          <p:cNvPicPr>
            <a:picLocks noChangeAspect="1"/>
          </p:cNvPicPr>
          <p:nvPr userDrawn="1"/>
        </p:nvPicPr>
        <p:blipFill>
          <a:blip r:embed="rId2"/>
          <a:stretch>
            <a:fillRect/>
          </a:stretch>
        </p:blipFill>
        <p:spPr>
          <a:xfrm>
            <a:off x="0" y="0"/>
            <a:ext cx="9144000" cy="5151120"/>
          </a:xfrm>
          <a:prstGeom prst="rect">
            <a:avLst/>
          </a:prstGeom>
        </p:spPr>
      </p:pic>
      <p:sp>
        <p:nvSpPr>
          <p:cNvPr id="2" name="Title 1">
            <a:extLst>
              <a:ext uri="{FF2B5EF4-FFF2-40B4-BE49-F238E27FC236}">
                <a16:creationId xmlns:a16="http://schemas.microsoft.com/office/drawing/2014/main" id="{9E61C033-5F13-4DFF-B15B-CE7C811FF242}"/>
              </a:ext>
            </a:extLst>
          </p:cNvPr>
          <p:cNvSpPr>
            <a:spLocks noGrp="1"/>
          </p:cNvSpPr>
          <p:nvPr>
            <p:ph type="ctrTitle" hasCustomPrompt="1"/>
          </p:nvPr>
        </p:nvSpPr>
        <p:spPr bwMode="white">
          <a:xfrm>
            <a:off x="457200" y="1691187"/>
            <a:ext cx="5029200" cy="1052596"/>
          </a:xfrm>
        </p:spPr>
        <p:txBody>
          <a:bodyPr anchor="b">
            <a:spAutoFit/>
          </a:bodyPr>
          <a:lstStyle>
            <a:lvl1pPr algn="l">
              <a:defRPr sz="3800">
                <a:solidFill>
                  <a:schemeClr val="bg1"/>
                </a:solidFill>
              </a:defRPr>
            </a:lvl1pPr>
          </a:lstStyle>
          <a:p>
            <a:pPr lvl="0"/>
            <a:r>
              <a:rPr lang="en-US" dirty="0"/>
              <a:t>Presentation Title Goes Here</a:t>
            </a:r>
          </a:p>
        </p:txBody>
      </p:sp>
      <p:sp>
        <p:nvSpPr>
          <p:cNvPr id="3" name="Subtitle 2">
            <a:extLst>
              <a:ext uri="{FF2B5EF4-FFF2-40B4-BE49-F238E27FC236}">
                <a16:creationId xmlns:a16="http://schemas.microsoft.com/office/drawing/2014/main" id="{86915D2C-FBBF-4872-8B9B-3345FADF0AAF}"/>
              </a:ext>
            </a:extLst>
          </p:cNvPr>
          <p:cNvSpPr>
            <a:spLocks noGrp="1"/>
          </p:cNvSpPr>
          <p:nvPr>
            <p:ph type="subTitle" idx="1" hasCustomPrompt="1"/>
          </p:nvPr>
        </p:nvSpPr>
        <p:spPr bwMode="white">
          <a:xfrm>
            <a:off x="457200" y="3118104"/>
            <a:ext cx="5029200" cy="538609"/>
          </a:xfrm>
        </p:spPr>
        <p:txBody>
          <a:bodyPr>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a:solidFill>
                  <a:schemeClr val="bg1"/>
                </a:solidFill>
              </a:defRPr>
            </a:lvl1pPr>
            <a:lvl2pPr marL="0" indent="0" algn="l">
              <a:buClrTx/>
              <a:buFont typeface="Arial" panose="020B0604020202020204" pitchFamily="34" charset="0"/>
              <a:buNone/>
              <a:tabLst/>
              <a:defRPr sz="1200">
                <a:solidFill>
                  <a:schemeClr val="bg1"/>
                </a:solidFill>
              </a:defRPr>
            </a:lvl2pPr>
            <a:lvl3pPr marL="228600" indent="-228600" algn="l">
              <a:spcBef>
                <a:spcPts val="600"/>
              </a:spcBef>
              <a:buClrTx/>
              <a:buSzPct val="125000"/>
              <a:buFont typeface="Arial" panose="020B0604020202020204" pitchFamily="34" charset="0"/>
              <a:buChar char="•"/>
              <a:defRPr sz="1200">
                <a:solidFill>
                  <a:schemeClr val="bg1"/>
                </a:solidFill>
              </a:defRPr>
            </a:lvl3pPr>
            <a:lvl4pPr marL="228600" indent="-228600" algn="l">
              <a:spcBef>
                <a:spcPts val="600"/>
              </a:spcBef>
              <a:buClrTx/>
              <a:buSzPct val="125000"/>
              <a:buFont typeface="Arial" panose="020B0604020202020204" pitchFamily="34" charset="0"/>
              <a:buChar char="•"/>
              <a:defRPr sz="1200">
                <a:solidFill>
                  <a:schemeClr val="bg1"/>
                </a:solidFill>
              </a:defRPr>
            </a:lvl4pPr>
            <a:lvl5pPr marL="228600" indent="-228600" algn="l">
              <a:spcBef>
                <a:spcPts val="600"/>
              </a:spcBef>
              <a:buClrTx/>
              <a:buSzPct val="125000"/>
              <a:buFont typeface="Arial" panose="020B0604020202020204" pitchFamily="34" charset="0"/>
              <a:buChar char="•"/>
              <a:defRPr sz="1200">
                <a:solidFill>
                  <a:schemeClr val="bg1"/>
                </a:solidFill>
              </a:defRPr>
            </a:lvl5pPr>
            <a:lvl6pPr marL="228600" indent="-228600" algn="l">
              <a:spcBef>
                <a:spcPts val="600"/>
              </a:spcBef>
              <a:buClrTx/>
              <a:buSzPct val="125000"/>
              <a:buFont typeface="Arial" panose="020B0604020202020204" pitchFamily="34" charset="0"/>
              <a:buChar char="•"/>
              <a:defRPr sz="1200">
                <a:solidFill>
                  <a:schemeClr val="bg1"/>
                </a:solidFill>
              </a:defRPr>
            </a:lvl6pPr>
            <a:lvl7pPr marL="228600" indent="-228600" algn="l">
              <a:spcBef>
                <a:spcPts val="600"/>
              </a:spcBef>
              <a:buClrTx/>
              <a:buSzPct val="125000"/>
              <a:buFont typeface="Arial" panose="020B0604020202020204" pitchFamily="34" charset="0"/>
              <a:buChar char="•"/>
              <a:defRPr sz="1200">
                <a:solidFill>
                  <a:schemeClr val="bg1"/>
                </a:solidFill>
              </a:defRPr>
            </a:lvl7pPr>
            <a:lvl8pPr marL="228600" indent="-228600" algn="l">
              <a:spcBef>
                <a:spcPts val="600"/>
              </a:spcBef>
              <a:buClrTx/>
              <a:buSzPct val="125000"/>
              <a:buFont typeface="Arial" panose="020B0604020202020204" pitchFamily="34" charset="0"/>
              <a:buChar char="•"/>
              <a:defRPr sz="1200">
                <a:solidFill>
                  <a:schemeClr val="bg1"/>
                </a:solidFill>
              </a:defRPr>
            </a:lvl8pPr>
            <a:lvl9pPr marL="228600" indent="-228600" algn="l">
              <a:spcBef>
                <a:spcPts val="600"/>
              </a:spcBef>
              <a:buClrTx/>
              <a:buSzPct val="125000"/>
              <a:buFont typeface="Arial" panose="020B0604020202020204" pitchFamily="34" charset="0"/>
              <a:buChar char="•"/>
              <a:defRPr sz="1200">
                <a:solidFill>
                  <a:schemeClr val="bg1"/>
                </a:solidFill>
              </a:defRPr>
            </a:lvl9pPr>
          </a:lstStyle>
          <a:p>
            <a:pPr lvl="0"/>
            <a:r>
              <a:rPr lang="en-US" dirty="0"/>
              <a:t>Speaker’s Full Name</a:t>
            </a:r>
          </a:p>
          <a:p>
            <a:pPr lvl="1"/>
            <a:r>
              <a:rPr lang="en-US" dirty="0"/>
              <a:t>Speaker’s title</a:t>
            </a:r>
          </a:p>
        </p:txBody>
      </p:sp>
      <p:sp>
        <p:nvSpPr>
          <p:cNvPr id="11" name="Footer Placeholder 10">
            <a:extLst>
              <a:ext uri="{FF2B5EF4-FFF2-40B4-BE49-F238E27FC236}">
                <a16:creationId xmlns:a16="http://schemas.microsoft.com/office/drawing/2014/main" id="{593BD8E8-263E-4363-B56A-C654487075F5}"/>
              </a:ext>
            </a:extLst>
          </p:cNvPr>
          <p:cNvSpPr>
            <a:spLocks noGrp="1"/>
          </p:cNvSpPr>
          <p:nvPr>
            <p:ph type="ftr" sz="quarter" idx="11"/>
          </p:nvPr>
        </p:nvSpPr>
        <p:spPr bwMode="white">
          <a:xfrm>
            <a:off x="457200" y="4757277"/>
            <a:ext cx="5029200" cy="115416"/>
          </a:xfrm>
        </p:spPr>
        <p:txBody>
          <a:bodyPr>
            <a:spAutoFit/>
          </a:bodyPr>
          <a:lstStyle>
            <a:lvl1pPr>
              <a:defRPr sz="750">
                <a:solidFill>
                  <a:schemeClr val="bg1"/>
                </a:solidFill>
              </a:defRPr>
            </a:lvl1pPr>
            <a:lvl2pPr marL="0" indent="0">
              <a:defRPr sz="750">
                <a:solidFill>
                  <a:schemeClr val="bg1"/>
                </a:solidFill>
              </a:defRPr>
            </a:lvl2pPr>
            <a:lvl3pPr marL="0" indent="0">
              <a:defRPr sz="750">
                <a:solidFill>
                  <a:schemeClr val="bg1"/>
                </a:solidFill>
              </a:defRPr>
            </a:lvl3pPr>
            <a:lvl4pPr marL="0" indent="0">
              <a:defRPr sz="750">
                <a:solidFill>
                  <a:schemeClr val="bg1"/>
                </a:solidFill>
              </a:defRPr>
            </a:lvl4pPr>
            <a:lvl5pPr marL="0" indent="0">
              <a:defRPr sz="750">
                <a:solidFill>
                  <a:schemeClr val="bg1"/>
                </a:solidFill>
              </a:defRPr>
            </a:lvl5pPr>
            <a:lvl6pPr marL="0" indent="0">
              <a:defRPr sz="750">
                <a:solidFill>
                  <a:schemeClr val="bg1"/>
                </a:solidFill>
              </a:defRPr>
            </a:lvl6pPr>
            <a:lvl7pPr marL="0" indent="0">
              <a:defRPr sz="750">
                <a:solidFill>
                  <a:schemeClr val="bg1"/>
                </a:solidFill>
              </a:defRPr>
            </a:lvl7pPr>
            <a:lvl8pPr marL="0" indent="0">
              <a:defRPr sz="750">
                <a:solidFill>
                  <a:schemeClr val="bg1"/>
                </a:solidFill>
              </a:defRPr>
            </a:lvl8pPr>
            <a:lvl9pPr marL="0" indent="0">
              <a:defRPr sz="750">
                <a:solidFill>
                  <a:schemeClr val="bg1"/>
                </a:solidFill>
              </a:defRPr>
            </a:lvl9pPr>
          </a:lstStyle>
          <a:p>
            <a:r>
              <a:rPr lang="en-US"/>
              <a:t>© 2018 Cognizant</a:t>
            </a:r>
            <a:endParaRPr lang="en-US" dirty="0"/>
          </a:p>
        </p:txBody>
      </p:sp>
      <p:cxnSp>
        <p:nvCxnSpPr>
          <p:cNvPr id="13" name="Straight Connector 12">
            <a:extLst>
              <a:ext uri="{FF2B5EF4-FFF2-40B4-BE49-F238E27FC236}">
                <a16:creationId xmlns:a16="http://schemas.microsoft.com/office/drawing/2014/main" id="{F769F7CB-0D67-49E0-9197-CA57AE8A17CA}"/>
              </a:ext>
            </a:extLst>
          </p:cNvPr>
          <p:cNvCxnSpPr>
            <a:cxnSpLocks/>
          </p:cNvCxnSpPr>
          <p:nvPr userDrawn="1"/>
        </p:nvCxnSpPr>
        <p:spPr bwMode="white">
          <a:xfrm>
            <a:off x="457200" y="2928574"/>
            <a:ext cx="2286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FE4D59F9-56F9-4A49-9196-51BDC9B07373}"/>
              </a:ext>
            </a:extLst>
          </p:cNvPr>
          <p:cNvPicPr>
            <a:picLocks noChangeAspect="1"/>
          </p:cNvPicPr>
          <p:nvPr userDrawn="1"/>
        </p:nvPicPr>
        <p:blipFill>
          <a:blip r:embed="rId3"/>
          <a:stretch>
            <a:fillRect/>
          </a:stretch>
        </p:blipFill>
        <p:spPr>
          <a:xfrm>
            <a:off x="457200" y="384048"/>
            <a:ext cx="2385905" cy="512064"/>
          </a:xfrm>
          <a:prstGeom prst="rect">
            <a:avLst/>
          </a:prstGeom>
        </p:spPr>
      </p:pic>
    </p:spTree>
    <p:extLst>
      <p:ext uri="{BB962C8B-B14F-4D97-AF65-F5344CB8AC3E}">
        <p14:creationId xmlns:p14="http://schemas.microsoft.com/office/powerpoint/2010/main" val="264551891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 Header, Media &amp; Number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AE91A-A46E-4B41-88C6-F4AF075C932A}"/>
              </a:ext>
            </a:extLst>
          </p:cNvPr>
          <p:cNvSpPr>
            <a:spLocks noGrp="1"/>
          </p:cNvSpPr>
          <p:nvPr>
            <p:ph type="title"/>
          </p:nvPr>
        </p:nvSpPr>
        <p:spPr>
          <a:xfrm>
            <a:off x="384048" y="274320"/>
            <a:ext cx="8385048" cy="795528"/>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D40D7502-C6C7-49CE-8A81-C3BD1B453749}"/>
              </a:ext>
            </a:extLst>
          </p:cNvPr>
          <p:cNvSpPr>
            <a:spLocks noGrp="1"/>
          </p:cNvSpPr>
          <p:nvPr>
            <p:ph sz="half" idx="1"/>
          </p:nvPr>
        </p:nvSpPr>
        <p:spPr>
          <a:xfrm>
            <a:off x="4657344" y="1261872"/>
            <a:ext cx="4111752" cy="3319272"/>
          </a:xfrm>
        </p:spPr>
        <p:txBody>
          <a:bodyPr/>
          <a:lstStyle>
            <a:lvl1pPr marL="228600" indent="-228600">
              <a:buFont typeface="+mj-lt"/>
              <a:buAutoNum type="arabicPeriod"/>
              <a:defRPr/>
            </a:lvl1pPr>
            <a:lvl2pPr marL="0" indent="0">
              <a:buNone/>
              <a:defRPr sz="1400">
                <a:solidFill>
                  <a:schemeClr val="tx2"/>
                </a:solidFill>
              </a:defRPr>
            </a:lvl2pPr>
            <a:lvl3pPr marL="228600" indent="-228600">
              <a:buClrTx/>
              <a:buSzPct val="125000"/>
              <a:buFont typeface="Arial" panose="020B0604020202020204" pitchFamily="34" charset="0"/>
              <a:buChar char="•"/>
              <a:defRPr sz="1400"/>
            </a:lvl3pPr>
            <a:lvl4pPr marL="457200" indent="-228600">
              <a:buClrTx/>
              <a:buSzPct val="90000"/>
              <a:buFont typeface="Arial" panose="020B0604020202020204" pitchFamily="34" charset="0"/>
              <a:buChar char="–"/>
              <a:defRPr sz="1400"/>
            </a:lvl4pPr>
            <a:lvl5pPr marL="685800" indent="-228600">
              <a:buClrTx/>
              <a:buSzPct val="90000"/>
              <a:buFont typeface="Courier New" panose="02070309020205020404" pitchFamily="49" charset="0"/>
              <a:buChar char="o"/>
              <a:defRPr sz="1400"/>
            </a:lvl5pPr>
            <a:lvl6pPr marL="685800" indent="-228600">
              <a:buClrTx/>
              <a:buSzPct val="90000"/>
              <a:buFont typeface="Courier New" panose="02070309020205020404" pitchFamily="49" charset="0"/>
              <a:buChar char="o"/>
              <a:defRPr sz="1400"/>
            </a:lvl6pPr>
            <a:lvl7pPr marL="685800" indent="-228600">
              <a:buClrTx/>
              <a:buFont typeface="Courier New" panose="02070309020205020404" pitchFamily="49" charset="0"/>
              <a:buChar char="o"/>
              <a:defRPr sz="1400"/>
            </a:lvl7pPr>
            <a:lvl8pPr marL="685800" indent="-228600">
              <a:buClrTx/>
              <a:buFont typeface="Courier New" panose="02070309020205020404" pitchFamily="49" charset="0"/>
              <a:buChar char="o"/>
              <a:defRPr sz="1400"/>
            </a:lvl8pPr>
            <a:lvl9pPr marL="685800" indent="-228600">
              <a:buClrTx/>
              <a:buFont typeface="Courier New" panose="02070309020205020404" pitchFamily="49" charset="0"/>
              <a:buChar char="o"/>
              <a:defRPr sz="14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806B50EE-F85F-414C-BE60-AD14E1007491}"/>
              </a:ext>
            </a:extLst>
          </p:cNvPr>
          <p:cNvSpPr>
            <a:spLocks noGrp="1"/>
          </p:cNvSpPr>
          <p:nvPr>
            <p:ph type="dt" sz="half" idx="10"/>
          </p:nvPr>
        </p:nvSpPr>
        <p:spPr/>
        <p:txBody>
          <a:bodyPr/>
          <a:lstStyle/>
          <a:p>
            <a:fld id="{483964B7-435C-4AA1-A62E-A1663B697282}" type="datetime1">
              <a:rPr lang="en-US" smtClean="0"/>
              <a:t>03/27/19</a:t>
            </a:fld>
            <a:endParaRPr lang="en-US" dirty="0"/>
          </a:p>
        </p:txBody>
      </p:sp>
      <p:sp>
        <p:nvSpPr>
          <p:cNvPr id="6" name="Footer Placeholder 5">
            <a:extLst>
              <a:ext uri="{FF2B5EF4-FFF2-40B4-BE49-F238E27FC236}">
                <a16:creationId xmlns:a16="http://schemas.microsoft.com/office/drawing/2014/main" id="{CA680250-28FD-4174-9EB0-1AD32A5E32B9}"/>
              </a:ext>
            </a:extLst>
          </p:cNvPr>
          <p:cNvSpPr>
            <a:spLocks noGrp="1"/>
          </p:cNvSpPr>
          <p:nvPr>
            <p:ph type="ftr" sz="quarter" idx="11"/>
          </p:nvPr>
        </p:nvSpPr>
        <p:spPr/>
        <p:txBody>
          <a:bodyPr/>
          <a:lstStyle/>
          <a:p>
            <a:r>
              <a:rPr lang="en-US"/>
              <a:t>© 2018 Cognizant</a:t>
            </a:r>
            <a:endParaRPr lang="en-US" dirty="0"/>
          </a:p>
        </p:txBody>
      </p:sp>
      <p:sp>
        <p:nvSpPr>
          <p:cNvPr id="7" name="Slide Number Placeholder 6">
            <a:extLst>
              <a:ext uri="{FF2B5EF4-FFF2-40B4-BE49-F238E27FC236}">
                <a16:creationId xmlns:a16="http://schemas.microsoft.com/office/drawing/2014/main" id="{ABBD98C7-B739-4171-A506-25C2647C38A7}"/>
              </a:ext>
            </a:extLst>
          </p:cNvPr>
          <p:cNvSpPr>
            <a:spLocks noGrp="1"/>
          </p:cNvSpPr>
          <p:nvPr>
            <p:ph type="sldNum" sz="quarter" idx="12"/>
          </p:nvPr>
        </p:nvSpPr>
        <p:spPr/>
        <p:txBody>
          <a:bodyPr/>
          <a:lstStyle/>
          <a:p>
            <a:fld id="{2EFEF571-C9B4-4D92-A7F7-315B894862A8}" type="slidenum">
              <a:rPr lang="en-US" smtClean="0"/>
              <a:pPr/>
              <a:t>‹#›</a:t>
            </a:fld>
            <a:endParaRPr lang="en-US" dirty="0"/>
          </a:p>
        </p:txBody>
      </p:sp>
      <p:cxnSp>
        <p:nvCxnSpPr>
          <p:cNvPr id="10" name="Straight Connector 9">
            <a:extLst>
              <a:ext uri="{FF2B5EF4-FFF2-40B4-BE49-F238E27FC236}">
                <a16:creationId xmlns:a16="http://schemas.microsoft.com/office/drawing/2014/main" id="{AE871DB6-0162-4A88-A1DE-BA2AD504F4FC}"/>
              </a:ext>
            </a:extLst>
          </p:cNvPr>
          <p:cNvCxnSpPr>
            <a:cxnSpLocks/>
          </p:cNvCxnSpPr>
          <p:nvPr userDrawn="1"/>
        </p:nvCxnSpPr>
        <p:spPr>
          <a:xfrm>
            <a:off x="379925" y="4690872"/>
            <a:ext cx="838415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2" name="Media Placeholder 7">
            <a:extLst>
              <a:ext uri="{FF2B5EF4-FFF2-40B4-BE49-F238E27FC236}">
                <a16:creationId xmlns:a16="http://schemas.microsoft.com/office/drawing/2014/main" id="{7A841180-8D0B-4829-9826-A334842E6739}"/>
              </a:ext>
            </a:extLst>
          </p:cNvPr>
          <p:cNvSpPr>
            <a:spLocks noGrp="1"/>
          </p:cNvSpPr>
          <p:nvPr>
            <p:ph type="media" sz="quarter" idx="14" hasCustomPrompt="1"/>
          </p:nvPr>
        </p:nvSpPr>
        <p:spPr>
          <a:xfrm>
            <a:off x="0" y="1261872"/>
            <a:ext cx="4498848" cy="3319272"/>
          </a:xfrm>
        </p:spPr>
        <p:txBody>
          <a:bodyPr anchor="ctr"/>
          <a:lstStyle>
            <a:lvl1pPr marL="0" marR="0" indent="0" algn="ctr" defTabSz="914400" rtl="0" eaLnBrk="1" fontAlgn="auto" latinLnBrk="0" hangingPunct="1">
              <a:lnSpc>
                <a:spcPct val="100000"/>
              </a:lnSpc>
              <a:spcBef>
                <a:spcPts val="600"/>
              </a:spcBef>
              <a:spcAft>
                <a:spcPts val="0"/>
              </a:spcAft>
              <a:buClrTx/>
              <a:buSzTx/>
              <a:buFont typeface="Arial" panose="020B0604020202020204" pitchFamily="34" charset="0"/>
              <a:buNone/>
              <a:tabLst/>
              <a:defRPr/>
            </a:lvl1pPr>
          </a:lstStyle>
          <a:p>
            <a:pPr marL="0" marR="0" lvl="0" indent="0" algn="ctr"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lang="en-US" dirty="0"/>
              <a:t>Insert Media here</a:t>
            </a:r>
          </a:p>
        </p:txBody>
      </p:sp>
      <p:pic>
        <p:nvPicPr>
          <p:cNvPr id="13" name="Picture 12">
            <a:extLst>
              <a:ext uri="{FF2B5EF4-FFF2-40B4-BE49-F238E27FC236}">
                <a16:creationId xmlns:a16="http://schemas.microsoft.com/office/drawing/2014/main" id="{A0714AE5-4850-4466-8C9F-DD59FC000F54}"/>
              </a:ext>
            </a:extLst>
          </p:cNvPr>
          <p:cNvPicPr>
            <a:picLocks noChangeAspect="1"/>
          </p:cNvPicPr>
          <p:nvPr userDrawn="1"/>
        </p:nvPicPr>
        <p:blipFill>
          <a:blip r:embed="rId2"/>
          <a:stretch>
            <a:fillRect/>
          </a:stretch>
        </p:blipFill>
        <p:spPr bwMode="black">
          <a:xfrm>
            <a:off x="7485912" y="4780026"/>
            <a:ext cx="1278163" cy="274320"/>
          </a:xfrm>
          <a:prstGeom prst="rect">
            <a:avLst/>
          </a:prstGeom>
        </p:spPr>
      </p:pic>
    </p:spTree>
    <p:extLst>
      <p:ext uri="{BB962C8B-B14F-4D97-AF65-F5344CB8AC3E}">
        <p14:creationId xmlns:p14="http://schemas.microsoft.com/office/powerpoint/2010/main" val="404563024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Advance Divider / Quot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C81C643-B400-4457-BA76-DC5CEB304A51}"/>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923827" cy="5143500"/>
          </a:xfrm>
          <a:prstGeom prst="rect">
            <a:avLst/>
          </a:prstGeom>
        </p:spPr>
      </p:pic>
      <p:sp>
        <p:nvSpPr>
          <p:cNvPr id="9" name="Text Placeholder 5">
            <a:extLst>
              <a:ext uri="{FF2B5EF4-FFF2-40B4-BE49-F238E27FC236}">
                <a16:creationId xmlns:a16="http://schemas.microsoft.com/office/drawing/2014/main" id="{B47FCECF-73EE-4938-97F6-6222F9DD4575}"/>
              </a:ext>
            </a:extLst>
          </p:cNvPr>
          <p:cNvSpPr>
            <a:spLocks noGrp="1"/>
          </p:cNvSpPr>
          <p:nvPr>
            <p:ph type="body" sz="quarter" idx="13"/>
          </p:nvPr>
        </p:nvSpPr>
        <p:spPr>
          <a:xfrm>
            <a:off x="1490472" y="1225296"/>
            <a:ext cx="6720840" cy="1719072"/>
          </a:xfrm>
        </p:spPr>
        <p:txBody>
          <a:bodyPr anchor="t" anchorCtr="0">
            <a:noAutofit/>
          </a:bodyPr>
          <a:lstStyle>
            <a:lvl1pPr>
              <a:defRPr sz="4400">
                <a:solidFill>
                  <a:schemeClr val="tx1"/>
                </a:solidFill>
              </a:defRPr>
            </a:lvl1pPr>
            <a:lvl2pPr marL="231775" indent="-231775">
              <a:buNone/>
              <a:defRPr sz="4400">
                <a:solidFill>
                  <a:schemeClr val="tx1"/>
                </a:solidFill>
              </a:defRPr>
            </a:lvl2pPr>
            <a:lvl3pPr marL="228600" indent="-228600">
              <a:buClrTx/>
              <a:buFont typeface="Arial" panose="020B0604020202020204" pitchFamily="34" charset="0"/>
              <a:buChar char="•"/>
              <a:defRPr>
                <a:solidFill>
                  <a:schemeClr val="tx1"/>
                </a:solidFill>
              </a:defRPr>
            </a:lvl3pPr>
            <a:lvl4pPr marL="0" indent="0">
              <a:buClrTx/>
              <a:buFont typeface="Arial" panose="020B0604020202020204" pitchFamily="34" charset="0"/>
              <a:buNone/>
              <a:defRPr sz="1200" i="1">
                <a:solidFill>
                  <a:schemeClr val="tx1"/>
                </a:solidFill>
              </a:defRPr>
            </a:lvl4pPr>
            <a:lvl5pPr marL="0" indent="0">
              <a:buClrTx/>
              <a:buFont typeface="Arial" panose="020B0604020202020204" pitchFamily="34" charset="0"/>
              <a:buNone/>
              <a:defRPr sz="1200" i="1">
                <a:solidFill>
                  <a:schemeClr val="tx1"/>
                </a:solidFill>
              </a:defRPr>
            </a:lvl5pPr>
            <a:lvl6pPr marL="0" indent="0">
              <a:buClrTx/>
              <a:buFont typeface="Arial" panose="020B0604020202020204" pitchFamily="34" charset="0"/>
              <a:buNone/>
              <a:defRPr sz="1200" i="1">
                <a:solidFill>
                  <a:schemeClr val="tx1"/>
                </a:solidFill>
              </a:defRPr>
            </a:lvl6pPr>
            <a:lvl7pPr marL="0" indent="0">
              <a:buClrTx/>
              <a:buNone/>
              <a:defRPr sz="1200" i="1">
                <a:solidFill>
                  <a:schemeClr val="tx1"/>
                </a:solidFill>
              </a:defRPr>
            </a:lvl7pPr>
            <a:lvl8pPr marL="0" indent="0">
              <a:buClrTx/>
              <a:buNone/>
              <a:defRPr sz="1200" i="1">
                <a:solidFill>
                  <a:schemeClr val="tx1"/>
                </a:solidFill>
              </a:defRPr>
            </a:lvl8pPr>
            <a:lvl9pPr marL="0" indent="0">
              <a:buClrTx/>
              <a:buFont typeface="Arial" panose="020B0604020202020204" pitchFamily="34" charset="0"/>
              <a:buNone/>
              <a:defRPr sz="1200" i="1">
                <a:solidFill>
                  <a:schemeClr val="tx1"/>
                </a:solidFill>
              </a:defRPr>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Date Placeholder 1">
            <a:extLst>
              <a:ext uri="{FF2B5EF4-FFF2-40B4-BE49-F238E27FC236}">
                <a16:creationId xmlns:a16="http://schemas.microsoft.com/office/drawing/2014/main" id="{CAECB6D0-2A5A-4D58-8FE1-4A2994CDFC55}"/>
              </a:ext>
            </a:extLst>
          </p:cNvPr>
          <p:cNvSpPr>
            <a:spLocks noGrp="1"/>
          </p:cNvSpPr>
          <p:nvPr>
            <p:ph type="dt" sz="half" idx="14"/>
          </p:nvPr>
        </p:nvSpPr>
        <p:spPr>
          <a:xfrm>
            <a:off x="5486400" y="4800600"/>
            <a:ext cx="914400" cy="155448"/>
          </a:xfrm>
        </p:spPr>
        <p:txBody>
          <a:bodyPr/>
          <a:lstStyle>
            <a:lvl1pPr>
              <a:defRPr>
                <a:solidFill>
                  <a:schemeClr val="tx1"/>
                </a:solidFill>
              </a:defRPr>
            </a:lvl1pPr>
          </a:lstStyle>
          <a:p>
            <a:fld id="{F6F2A938-361F-4F67-8BCD-4248013A871E}" type="datetime1">
              <a:rPr lang="en-US" smtClean="0"/>
              <a:t>03/27/19</a:t>
            </a:fld>
            <a:endParaRPr lang="en-US" dirty="0"/>
          </a:p>
        </p:txBody>
      </p:sp>
      <p:sp>
        <p:nvSpPr>
          <p:cNvPr id="3" name="Footer Placeholder 2">
            <a:extLst>
              <a:ext uri="{FF2B5EF4-FFF2-40B4-BE49-F238E27FC236}">
                <a16:creationId xmlns:a16="http://schemas.microsoft.com/office/drawing/2014/main" id="{3315279A-CBE5-442B-9406-3D6FDD83D721}"/>
              </a:ext>
            </a:extLst>
          </p:cNvPr>
          <p:cNvSpPr>
            <a:spLocks noGrp="1"/>
          </p:cNvSpPr>
          <p:nvPr>
            <p:ph type="ftr" sz="quarter" idx="15"/>
          </p:nvPr>
        </p:nvSpPr>
        <p:spPr>
          <a:xfrm>
            <a:off x="1490471" y="4800600"/>
            <a:ext cx="4572000" cy="155448"/>
          </a:xfrm>
        </p:spPr>
        <p:txBody>
          <a:bodyPr/>
          <a:lstStyle>
            <a:lvl1pPr>
              <a:defRPr>
                <a:solidFill>
                  <a:schemeClr val="tx1"/>
                </a:solidFill>
              </a:defRPr>
            </a:lvl1pPr>
          </a:lstStyle>
          <a:p>
            <a:r>
              <a:rPr lang="en-US"/>
              <a:t>© 2018 Cognizant</a:t>
            </a:r>
            <a:endParaRPr lang="en-US" dirty="0"/>
          </a:p>
        </p:txBody>
      </p:sp>
      <p:sp>
        <p:nvSpPr>
          <p:cNvPr id="4" name="Slide Number Placeholder 3">
            <a:extLst>
              <a:ext uri="{FF2B5EF4-FFF2-40B4-BE49-F238E27FC236}">
                <a16:creationId xmlns:a16="http://schemas.microsoft.com/office/drawing/2014/main" id="{9D1F1E75-A9F9-49B6-874A-F457E114ACD3}"/>
              </a:ext>
            </a:extLst>
          </p:cNvPr>
          <p:cNvSpPr>
            <a:spLocks noGrp="1"/>
          </p:cNvSpPr>
          <p:nvPr>
            <p:ph type="sldNum" sz="quarter" idx="16"/>
          </p:nvPr>
        </p:nvSpPr>
        <p:spPr bwMode="white">
          <a:xfrm>
            <a:off x="310896" y="4800600"/>
            <a:ext cx="228600" cy="155448"/>
          </a:xfrm>
        </p:spPr>
        <p:txBody>
          <a:bodyPr/>
          <a:lstStyle>
            <a:lvl1pPr>
              <a:defRPr>
                <a:solidFill>
                  <a:schemeClr val="bg1"/>
                </a:solidFill>
              </a:defRPr>
            </a:lvl1pPr>
          </a:lstStyle>
          <a:p>
            <a:fld id="{2EFEF571-C9B4-4D92-A7F7-315B894862A8}" type="slidenum">
              <a:rPr lang="en-US" smtClean="0"/>
              <a:pPr/>
              <a:t>‹#›</a:t>
            </a:fld>
            <a:endParaRPr lang="en-US" dirty="0"/>
          </a:p>
        </p:txBody>
      </p:sp>
      <p:cxnSp>
        <p:nvCxnSpPr>
          <p:cNvPr id="10" name="Straight Connector 9">
            <a:extLst>
              <a:ext uri="{FF2B5EF4-FFF2-40B4-BE49-F238E27FC236}">
                <a16:creationId xmlns:a16="http://schemas.microsoft.com/office/drawing/2014/main" id="{F437EAAD-C2F6-40CC-8C2D-A4C3970B3E6F}"/>
              </a:ext>
            </a:extLst>
          </p:cNvPr>
          <p:cNvCxnSpPr>
            <a:cxnSpLocks/>
          </p:cNvCxnSpPr>
          <p:nvPr userDrawn="1"/>
        </p:nvCxnSpPr>
        <p:spPr>
          <a:xfrm>
            <a:off x="1490471" y="1097280"/>
            <a:ext cx="672084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120ADF0C-4BBB-45C4-865D-6FA4EAC3794C}"/>
              </a:ext>
            </a:extLst>
          </p:cNvPr>
          <p:cNvPicPr>
            <a:picLocks noChangeAspect="1"/>
          </p:cNvPicPr>
          <p:nvPr userDrawn="1"/>
        </p:nvPicPr>
        <p:blipFill>
          <a:blip r:embed="rId3"/>
          <a:stretch>
            <a:fillRect/>
          </a:stretch>
        </p:blipFill>
        <p:spPr bwMode="black">
          <a:xfrm>
            <a:off x="7485912" y="4780026"/>
            <a:ext cx="1278163" cy="274320"/>
          </a:xfrm>
          <a:prstGeom prst="rect">
            <a:avLst/>
          </a:prstGeom>
        </p:spPr>
      </p:pic>
    </p:spTree>
    <p:extLst>
      <p:ext uri="{BB962C8B-B14F-4D97-AF65-F5344CB8AC3E}">
        <p14:creationId xmlns:p14="http://schemas.microsoft.com/office/powerpoint/2010/main" val="317660229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White Divider / Quote">
    <p:spTree>
      <p:nvGrpSpPr>
        <p:cNvPr id="1" name=""/>
        <p:cNvGrpSpPr/>
        <p:nvPr/>
      </p:nvGrpSpPr>
      <p:grpSpPr>
        <a:xfrm>
          <a:off x="0" y="0"/>
          <a:ext cx="0" cy="0"/>
          <a:chOff x="0" y="0"/>
          <a:chExt cx="0" cy="0"/>
        </a:xfrm>
      </p:grpSpPr>
      <p:sp>
        <p:nvSpPr>
          <p:cNvPr id="9" name="Text Placeholder 5">
            <a:extLst>
              <a:ext uri="{FF2B5EF4-FFF2-40B4-BE49-F238E27FC236}">
                <a16:creationId xmlns:a16="http://schemas.microsoft.com/office/drawing/2014/main" id="{B47FCECF-73EE-4938-97F6-6222F9DD4575}"/>
              </a:ext>
            </a:extLst>
          </p:cNvPr>
          <p:cNvSpPr>
            <a:spLocks noGrp="1"/>
          </p:cNvSpPr>
          <p:nvPr>
            <p:ph type="body" sz="quarter" idx="13"/>
          </p:nvPr>
        </p:nvSpPr>
        <p:spPr>
          <a:xfrm>
            <a:off x="557784" y="1225296"/>
            <a:ext cx="6720840" cy="1719072"/>
          </a:xfrm>
        </p:spPr>
        <p:txBody>
          <a:bodyPr anchor="t" anchorCtr="0">
            <a:noAutofit/>
          </a:bodyPr>
          <a:lstStyle>
            <a:lvl1pPr>
              <a:defRPr sz="4400">
                <a:solidFill>
                  <a:schemeClr val="tx1"/>
                </a:solidFill>
              </a:defRPr>
            </a:lvl1pPr>
            <a:lvl2pPr marL="231775" indent="-231775">
              <a:buNone/>
              <a:defRPr sz="4400">
                <a:solidFill>
                  <a:schemeClr val="tx1"/>
                </a:solidFill>
              </a:defRPr>
            </a:lvl2pPr>
            <a:lvl3pPr marL="228600" indent="-228600">
              <a:buClrTx/>
              <a:buSzPct val="125000"/>
              <a:buFont typeface="Arial" panose="020B0604020202020204" pitchFamily="34" charset="0"/>
              <a:buChar char="•"/>
              <a:defRPr>
                <a:solidFill>
                  <a:schemeClr val="tx1"/>
                </a:solidFill>
              </a:defRPr>
            </a:lvl3pPr>
            <a:lvl4pPr marL="0" indent="0">
              <a:buClrTx/>
              <a:buFont typeface="Arial" panose="020B0604020202020204" pitchFamily="34" charset="0"/>
              <a:buNone/>
              <a:defRPr sz="1200" i="1">
                <a:solidFill>
                  <a:schemeClr val="tx1"/>
                </a:solidFill>
              </a:defRPr>
            </a:lvl4pPr>
            <a:lvl5pPr marL="0" indent="0">
              <a:buClrTx/>
              <a:buFont typeface="Arial" panose="020B0604020202020204" pitchFamily="34" charset="0"/>
              <a:buNone/>
              <a:defRPr sz="1200" i="1">
                <a:solidFill>
                  <a:schemeClr val="tx1"/>
                </a:solidFill>
              </a:defRPr>
            </a:lvl5pPr>
            <a:lvl6pPr marL="0" indent="0">
              <a:buClrTx/>
              <a:buFont typeface="Arial" panose="020B0604020202020204" pitchFamily="34" charset="0"/>
              <a:buNone/>
              <a:defRPr sz="1200" i="1">
                <a:solidFill>
                  <a:schemeClr val="tx1"/>
                </a:solidFill>
                <a:latin typeface="+mn-lt"/>
              </a:defRPr>
            </a:lvl6pPr>
            <a:lvl7pPr marL="0" indent="0">
              <a:buClrTx/>
              <a:buFont typeface="Arial" panose="020B0604020202020204" pitchFamily="34" charset="0"/>
              <a:buNone/>
              <a:defRPr sz="1200" i="1">
                <a:solidFill>
                  <a:schemeClr val="tx1"/>
                </a:solidFill>
              </a:defRPr>
            </a:lvl7pPr>
            <a:lvl8pPr marL="0" indent="0">
              <a:buClrTx/>
              <a:buFont typeface="Arial" panose="020B0604020202020204" pitchFamily="34" charset="0"/>
              <a:buNone/>
              <a:defRPr sz="1200" i="1">
                <a:solidFill>
                  <a:schemeClr val="tx1"/>
                </a:solidFill>
              </a:defRPr>
            </a:lvl8pPr>
            <a:lvl9pPr marL="0" indent="0">
              <a:buClrTx/>
              <a:buFont typeface="Arial" panose="020B0604020202020204" pitchFamily="34" charset="0"/>
              <a:buNone/>
              <a:defRPr sz="1200" i="1">
                <a:solidFill>
                  <a:schemeClr val="tx1"/>
                </a:solidFill>
              </a:defRPr>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Date Placeholder 1">
            <a:extLst>
              <a:ext uri="{FF2B5EF4-FFF2-40B4-BE49-F238E27FC236}">
                <a16:creationId xmlns:a16="http://schemas.microsoft.com/office/drawing/2014/main" id="{CAECB6D0-2A5A-4D58-8FE1-4A2994CDFC55}"/>
              </a:ext>
            </a:extLst>
          </p:cNvPr>
          <p:cNvSpPr>
            <a:spLocks noGrp="1"/>
          </p:cNvSpPr>
          <p:nvPr>
            <p:ph type="dt" sz="half" idx="14"/>
          </p:nvPr>
        </p:nvSpPr>
        <p:spPr/>
        <p:txBody>
          <a:bodyPr/>
          <a:lstStyle>
            <a:lvl1pPr>
              <a:defRPr>
                <a:solidFill>
                  <a:schemeClr val="tx1"/>
                </a:solidFill>
              </a:defRPr>
            </a:lvl1pPr>
          </a:lstStyle>
          <a:p>
            <a:fld id="{672216AA-C246-4BF8-9778-027A671AE05C}" type="datetime1">
              <a:rPr lang="en-US" smtClean="0"/>
              <a:t>03/27/19</a:t>
            </a:fld>
            <a:endParaRPr lang="en-US" dirty="0"/>
          </a:p>
        </p:txBody>
      </p:sp>
      <p:sp>
        <p:nvSpPr>
          <p:cNvPr id="3" name="Footer Placeholder 2">
            <a:extLst>
              <a:ext uri="{FF2B5EF4-FFF2-40B4-BE49-F238E27FC236}">
                <a16:creationId xmlns:a16="http://schemas.microsoft.com/office/drawing/2014/main" id="{3315279A-CBE5-442B-9406-3D6FDD83D721}"/>
              </a:ext>
            </a:extLst>
          </p:cNvPr>
          <p:cNvSpPr>
            <a:spLocks noGrp="1"/>
          </p:cNvSpPr>
          <p:nvPr>
            <p:ph type="ftr" sz="quarter" idx="15"/>
          </p:nvPr>
        </p:nvSpPr>
        <p:spPr>
          <a:xfrm>
            <a:off x="557784" y="4800600"/>
            <a:ext cx="4572000" cy="155448"/>
          </a:xfrm>
        </p:spPr>
        <p:txBody>
          <a:bodyPr/>
          <a:lstStyle>
            <a:lvl1pPr>
              <a:defRPr>
                <a:solidFill>
                  <a:schemeClr val="tx1"/>
                </a:solidFill>
              </a:defRPr>
            </a:lvl1pPr>
          </a:lstStyle>
          <a:p>
            <a:r>
              <a:rPr lang="en-US"/>
              <a:t>© 2018 Cognizant</a:t>
            </a:r>
            <a:endParaRPr lang="en-US" dirty="0"/>
          </a:p>
        </p:txBody>
      </p:sp>
      <p:sp>
        <p:nvSpPr>
          <p:cNvPr id="4" name="Slide Number Placeholder 3">
            <a:extLst>
              <a:ext uri="{FF2B5EF4-FFF2-40B4-BE49-F238E27FC236}">
                <a16:creationId xmlns:a16="http://schemas.microsoft.com/office/drawing/2014/main" id="{9D1F1E75-A9F9-49B6-874A-F457E114ACD3}"/>
              </a:ext>
            </a:extLst>
          </p:cNvPr>
          <p:cNvSpPr>
            <a:spLocks noGrp="1"/>
          </p:cNvSpPr>
          <p:nvPr>
            <p:ph type="sldNum" sz="quarter" idx="16"/>
          </p:nvPr>
        </p:nvSpPr>
        <p:spPr>
          <a:xfrm>
            <a:off x="310896" y="4800600"/>
            <a:ext cx="228600" cy="155448"/>
          </a:xfrm>
        </p:spPr>
        <p:txBody>
          <a:bodyPr/>
          <a:lstStyle>
            <a:lvl1pPr>
              <a:defRPr>
                <a:solidFill>
                  <a:schemeClr val="tx1"/>
                </a:solidFill>
              </a:defRPr>
            </a:lvl1pPr>
          </a:lstStyle>
          <a:p>
            <a:fld id="{2EFEF571-C9B4-4D92-A7F7-315B894862A8}" type="slidenum">
              <a:rPr lang="en-US" smtClean="0"/>
              <a:pPr/>
              <a:t>‹#›</a:t>
            </a:fld>
            <a:endParaRPr lang="en-US" dirty="0"/>
          </a:p>
        </p:txBody>
      </p:sp>
      <p:cxnSp>
        <p:nvCxnSpPr>
          <p:cNvPr id="10" name="Straight Connector 9">
            <a:extLst>
              <a:ext uri="{FF2B5EF4-FFF2-40B4-BE49-F238E27FC236}">
                <a16:creationId xmlns:a16="http://schemas.microsoft.com/office/drawing/2014/main" id="{F437EAAD-C2F6-40CC-8C2D-A4C3970B3E6F}"/>
              </a:ext>
            </a:extLst>
          </p:cNvPr>
          <p:cNvCxnSpPr>
            <a:cxnSpLocks/>
          </p:cNvCxnSpPr>
          <p:nvPr userDrawn="1"/>
        </p:nvCxnSpPr>
        <p:spPr>
          <a:xfrm>
            <a:off x="557784" y="1097280"/>
            <a:ext cx="672084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9563F996-94D9-4E07-B4CD-3CF1568075BD}"/>
              </a:ext>
            </a:extLst>
          </p:cNvPr>
          <p:cNvPicPr>
            <a:picLocks noChangeAspect="1"/>
          </p:cNvPicPr>
          <p:nvPr userDrawn="1"/>
        </p:nvPicPr>
        <p:blipFill>
          <a:blip r:embed="rId2"/>
          <a:stretch>
            <a:fillRect/>
          </a:stretch>
        </p:blipFill>
        <p:spPr bwMode="black">
          <a:xfrm>
            <a:off x="7485912" y="4780026"/>
            <a:ext cx="1278163" cy="274320"/>
          </a:xfrm>
          <a:prstGeom prst="rect">
            <a:avLst/>
          </a:prstGeom>
        </p:spPr>
      </p:pic>
    </p:spTree>
    <p:extLst>
      <p:ext uri="{BB962C8B-B14F-4D97-AF65-F5344CB8AC3E}">
        <p14:creationId xmlns:p14="http://schemas.microsoft.com/office/powerpoint/2010/main" val="16825405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Blue Divider / Quote">
    <p:bg>
      <p:bgPr>
        <a:solidFill>
          <a:schemeClr val="tx1"/>
        </a:solidFill>
        <a:effectLst/>
      </p:bgPr>
    </p:bg>
    <p:spTree>
      <p:nvGrpSpPr>
        <p:cNvPr id="1" name=""/>
        <p:cNvGrpSpPr/>
        <p:nvPr/>
      </p:nvGrpSpPr>
      <p:grpSpPr>
        <a:xfrm>
          <a:off x="0" y="0"/>
          <a:ext cx="0" cy="0"/>
          <a:chOff x="0" y="0"/>
          <a:chExt cx="0" cy="0"/>
        </a:xfrm>
      </p:grpSpPr>
      <p:sp>
        <p:nvSpPr>
          <p:cNvPr id="9" name="Text Placeholder 5">
            <a:extLst>
              <a:ext uri="{FF2B5EF4-FFF2-40B4-BE49-F238E27FC236}">
                <a16:creationId xmlns:a16="http://schemas.microsoft.com/office/drawing/2014/main" id="{B47FCECF-73EE-4938-97F6-6222F9DD4575}"/>
              </a:ext>
            </a:extLst>
          </p:cNvPr>
          <p:cNvSpPr>
            <a:spLocks noGrp="1"/>
          </p:cNvSpPr>
          <p:nvPr>
            <p:ph type="body" sz="quarter" idx="13"/>
          </p:nvPr>
        </p:nvSpPr>
        <p:spPr>
          <a:xfrm>
            <a:off x="557784" y="1225296"/>
            <a:ext cx="6720840" cy="1719072"/>
          </a:xfrm>
        </p:spPr>
        <p:txBody>
          <a:bodyPr anchor="t" anchorCtr="0">
            <a:noAutofit/>
          </a:bodyPr>
          <a:lstStyle>
            <a:lvl1pPr>
              <a:defRPr sz="4400">
                <a:solidFill>
                  <a:schemeClr val="bg1"/>
                </a:solidFill>
              </a:defRPr>
            </a:lvl1pPr>
            <a:lvl2pPr marL="231775" indent="-231775">
              <a:buNone/>
              <a:defRPr sz="4400">
                <a:solidFill>
                  <a:schemeClr val="bg1"/>
                </a:solidFill>
              </a:defRPr>
            </a:lvl2pPr>
            <a:lvl3pPr marL="228600" indent="-228600">
              <a:buClrTx/>
              <a:buSzPct val="125000"/>
              <a:buFont typeface="Arial" panose="020B0604020202020204" pitchFamily="34" charset="0"/>
              <a:buChar char="•"/>
              <a:defRPr>
                <a:solidFill>
                  <a:schemeClr val="bg1"/>
                </a:solidFill>
              </a:defRPr>
            </a:lvl3pPr>
            <a:lvl4pPr marL="0" indent="0">
              <a:buClrTx/>
              <a:buFont typeface="Arial" panose="020B0604020202020204" pitchFamily="34" charset="0"/>
              <a:buNone/>
              <a:defRPr sz="1200" i="1">
                <a:solidFill>
                  <a:schemeClr val="bg1"/>
                </a:solidFill>
                <a:latin typeface="+mn-lt"/>
              </a:defRPr>
            </a:lvl4pPr>
            <a:lvl5pPr marL="0" indent="0">
              <a:buClrTx/>
              <a:buFont typeface="Arial" panose="020B0604020202020204" pitchFamily="34" charset="0"/>
              <a:buNone/>
              <a:defRPr sz="1200" i="1">
                <a:solidFill>
                  <a:schemeClr val="bg1"/>
                </a:solidFill>
                <a:latin typeface="+mn-lt"/>
              </a:defRPr>
            </a:lvl5pPr>
            <a:lvl6pPr marL="0" indent="0">
              <a:buClrTx/>
              <a:buFont typeface="Arial" panose="020B0604020202020204" pitchFamily="34" charset="0"/>
              <a:buNone/>
              <a:defRPr sz="1200" i="1">
                <a:solidFill>
                  <a:schemeClr val="bg1"/>
                </a:solidFill>
                <a:latin typeface="+mn-lt"/>
              </a:defRPr>
            </a:lvl6pPr>
            <a:lvl7pPr marL="0" indent="0">
              <a:buClrTx/>
              <a:buFont typeface="Arial" panose="020B0604020202020204" pitchFamily="34" charset="0"/>
              <a:buNone/>
              <a:defRPr sz="1200" i="1">
                <a:solidFill>
                  <a:schemeClr val="bg1"/>
                </a:solidFill>
                <a:latin typeface="+mn-lt"/>
              </a:defRPr>
            </a:lvl7pPr>
            <a:lvl8pPr marL="0" indent="0">
              <a:buClrTx/>
              <a:buFont typeface="Arial" panose="020B0604020202020204" pitchFamily="34" charset="0"/>
              <a:buNone/>
              <a:defRPr sz="1200" i="1">
                <a:solidFill>
                  <a:schemeClr val="bg1"/>
                </a:solidFill>
                <a:latin typeface="+mn-lt"/>
              </a:defRPr>
            </a:lvl8pPr>
            <a:lvl9pPr marL="0" indent="0">
              <a:buClrTx/>
              <a:buFont typeface="Arial" panose="020B0604020202020204" pitchFamily="34" charset="0"/>
              <a:buNone/>
              <a:defRPr sz="1200" i="1">
                <a:solidFill>
                  <a:schemeClr val="bg1"/>
                </a:solidFill>
              </a:defRPr>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Date Placeholder 1">
            <a:extLst>
              <a:ext uri="{FF2B5EF4-FFF2-40B4-BE49-F238E27FC236}">
                <a16:creationId xmlns:a16="http://schemas.microsoft.com/office/drawing/2014/main" id="{CAECB6D0-2A5A-4D58-8FE1-4A2994CDFC55}"/>
              </a:ext>
            </a:extLst>
          </p:cNvPr>
          <p:cNvSpPr>
            <a:spLocks noGrp="1"/>
          </p:cNvSpPr>
          <p:nvPr>
            <p:ph type="dt" sz="half" idx="14"/>
          </p:nvPr>
        </p:nvSpPr>
        <p:spPr/>
        <p:txBody>
          <a:bodyPr/>
          <a:lstStyle>
            <a:lvl1pPr>
              <a:defRPr>
                <a:solidFill>
                  <a:schemeClr val="bg1"/>
                </a:solidFill>
              </a:defRPr>
            </a:lvl1pPr>
          </a:lstStyle>
          <a:p>
            <a:fld id="{12951C51-9575-4E82-9944-2A080A1D1416}" type="datetime1">
              <a:rPr lang="en-US" smtClean="0"/>
              <a:t>03/27/19</a:t>
            </a:fld>
            <a:endParaRPr lang="en-US" dirty="0"/>
          </a:p>
        </p:txBody>
      </p:sp>
      <p:sp>
        <p:nvSpPr>
          <p:cNvPr id="3" name="Footer Placeholder 2">
            <a:extLst>
              <a:ext uri="{FF2B5EF4-FFF2-40B4-BE49-F238E27FC236}">
                <a16:creationId xmlns:a16="http://schemas.microsoft.com/office/drawing/2014/main" id="{3315279A-CBE5-442B-9406-3D6FDD83D721}"/>
              </a:ext>
            </a:extLst>
          </p:cNvPr>
          <p:cNvSpPr>
            <a:spLocks noGrp="1"/>
          </p:cNvSpPr>
          <p:nvPr>
            <p:ph type="ftr" sz="quarter" idx="15"/>
          </p:nvPr>
        </p:nvSpPr>
        <p:spPr>
          <a:xfrm>
            <a:off x="557784" y="4800600"/>
            <a:ext cx="4572000" cy="15544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r>
              <a:rPr lang="en-US"/>
              <a:t>© 2018 Cognizant</a:t>
            </a:r>
            <a:endParaRPr lang="en-US" dirty="0"/>
          </a:p>
        </p:txBody>
      </p:sp>
      <p:sp>
        <p:nvSpPr>
          <p:cNvPr id="4" name="Slide Number Placeholder 3">
            <a:extLst>
              <a:ext uri="{FF2B5EF4-FFF2-40B4-BE49-F238E27FC236}">
                <a16:creationId xmlns:a16="http://schemas.microsoft.com/office/drawing/2014/main" id="{9D1F1E75-A9F9-49B6-874A-F457E114ACD3}"/>
              </a:ext>
            </a:extLst>
          </p:cNvPr>
          <p:cNvSpPr>
            <a:spLocks noGrp="1"/>
          </p:cNvSpPr>
          <p:nvPr>
            <p:ph type="sldNum" sz="quarter" idx="16"/>
          </p:nvPr>
        </p:nvSpPr>
        <p:spPr>
          <a:xfrm>
            <a:off x="310896" y="4800600"/>
            <a:ext cx="228600" cy="155448"/>
          </a:xfrm>
        </p:spPr>
        <p:txBody>
          <a:bodyPr/>
          <a:lstStyle>
            <a:lvl1pPr>
              <a:defRPr>
                <a:solidFill>
                  <a:schemeClr val="bg1"/>
                </a:solidFill>
              </a:defRPr>
            </a:lvl1pPr>
          </a:lstStyle>
          <a:p>
            <a:fld id="{2EFEF571-C9B4-4D92-A7F7-315B894862A8}" type="slidenum">
              <a:rPr lang="en-US" smtClean="0"/>
              <a:pPr/>
              <a:t>‹#›</a:t>
            </a:fld>
            <a:endParaRPr lang="en-US" dirty="0"/>
          </a:p>
        </p:txBody>
      </p:sp>
      <p:cxnSp>
        <p:nvCxnSpPr>
          <p:cNvPr id="10" name="Straight Connector 9">
            <a:extLst>
              <a:ext uri="{FF2B5EF4-FFF2-40B4-BE49-F238E27FC236}">
                <a16:creationId xmlns:a16="http://schemas.microsoft.com/office/drawing/2014/main" id="{F437EAAD-C2F6-40CC-8C2D-A4C3970B3E6F}"/>
              </a:ext>
            </a:extLst>
          </p:cNvPr>
          <p:cNvCxnSpPr>
            <a:cxnSpLocks/>
          </p:cNvCxnSpPr>
          <p:nvPr userDrawn="1"/>
        </p:nvCxnSpPr>
        <p:spPr>
          <a:xfrm>
            <a:off x="557784" y="1097280"/>
            <a:ext cx="672084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2990A6E3-DE2F-40B3-955E-42C3550BD2DE}"/>
              </a:ext>
            </a:extLst>
          </p:cNvPr>
          <p:cNvPicPr>
            <a:picLocks noChangeAspect="1"/>
          </p:cNvPicPr>
          <p:nvPr userDrawn="1"/>
        </p:nvPicPr>
        <p:blipFill>
          <a:blip r:embed="rId2"/>
          <a:stretch>
            <a:fillRect/>
          </a:stretch>
        </p:blipFill>
        <p:spPr bwMode="black">
          <a:xfrm>
            <a:off x="7485912" y="4780026"/>
            <a:ext cx="1278163" cy="274320"/>
          </a:xfrm>
          <a:prstGeom prst="rect">
            <a:avLst/>
          </a:prstGeom>
        </p:spPr>
      </p:pic>
    </p:spTree>
    <p:extLst>
      <p:ext uri="{BB962C8B-B14F-4D97-AF65-F5344CB8AC3E}">
        <p14:creationId xmlns:p14="http://schemas.microsoft.com/office/powerpoint/2010/main" val="367633633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Header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2E48B4-F4ED-4DA0-AE35-136D1133A4FD}"/>
              </a:ext>
            </a:extLst>
          </p:cNvPr>
          <p:cNvSpPr>
            <a:spLocks noGrp="1"/>
          </p:cNvSpPr>
          <p:nvPr>
            <p:ph type="title"/>
          </p:nvPr>
        </p:nvSpPr>
        <p:spPr/>
        <p:txBody>
          <a:bodyPr/>
          <a:lstStyle/>
          <a:p>
            <a:r>
              <a:rPr lang="en-US"/>
              <a:t>Click to edit Master title style</a:t>
            </a:r>
          </a:p>
        </p:txBody>
      </p:sp>
      <p:sp>
        <p:nvSpPr>
          <p:cNvPr id="6" name="Date Placeholder 5">
            <a:extLst>
              <a:ext uri="{FF2B5EF4-FFF2-40B4-BE49-F238E27FC236}">
                <a16:creationId xmlns:a16="http://schemas.microsoft.com/office/drawing/2014/main" id="{D65DC66A-BAB7-4355-9ED4-0CA743C61960}"/>
              </a:ext>
            </a:extLst>
          </p:cNvPr>
          <p:cNvSpPr>
            <a:spLocks noGrp="1"/>
          </p:cNvSpPr>
          <p:nvPr>
            <p:ph type="dt" sz="half" idx="10"/>
          </p:nvPr>
        </p:nvSpPr>
        <p:spPr/>
        <p:txBody>
          <a:bodyPr/>
          <a:lstStyle/>
          <a:p>
            <a:fld id="{A6BE7440-A164-4BE7-A683-1DC89B30E100}" type="datetime1">
              <a:rPr lang="en-US" smtClean="0"/>
              <a:t>03/27/19</a:t>
            </a:fld>
            <a:endParaRPr lang="en-US" dirty="0"/>
          </a:p>
        </p:txBody>
      </p:sp>
      <p:sp>
        <p:nvSpPr>
          <p:cNvPr id="7" name="Footer Placeholder 6">
            <a:extLst>
              <a:ext uri="{FF2B5EF4-FFF2-40B4-BE49-F238E27FC236}">
                <a16:creationId xmlns:a16="http://schemas.microsoft.com/office/drawing/2014/main" id="{A7E53A72-E1D6-4692-98EC-6243614B7573}"/>
              </a:ext>
            </a:extLst>
          </p:cNvPr>
          <p:cNvSpPr>
            <a:spLocks noGrp="1"/>
          </p:cNvSpPr>
          <p:nvPr>
            <p:ph type="ftr" sz="quarter" idx="11"/>
          </p:nvPr>
        </p:nvSpPr>
        <p:spPr/>
        <p:txBody>
          <a:bodyPr/>
          <a:lstStyle/>
          <a:p>
            <a:r>
              <a:rPr lang="en-US"/>
              <a:t>© 2018 Cognizant</a:t>
            </a:r>
            <a:endParaRPr lang="en-US" dirty="0"/>
          </a:p>
        </p:txBody>
      </p:sp>
      <p:sp>
        <p:nvSpPr>
          <p:cNvPr id="8" name="Slide Number Placeholder 7">
            <a:extLst>
              <a:ext uri="{FF2B5EF4-FFF2-40B4-BE49-F238E27FC236}">
                <a16:creationId xmlns:a16="http://schemas.microsoft.com/office/drawing/2014/main" id="{6049D8E0-67E3-4D7E-847C-95CFA1F84B8F}"/>
              </a:ext>
            </a:extLst>
          </p:cNvPr>
          <p:cNvSpPr>
            <a:spLocks noGrp="1"/>
          </p:cNvSpPr>
          <p:nvPr>
            <p:ph type="sldNum" sz="quarter" idx="12"/>
          </p:nvPr>
        </p:nvSpPr>
        <p:spPr/>
        <p:txBody>
          <a:bodyPr/>
          <a:lstStyle/>
          <a:p>
            <a:fld id="{2EFEF571-C9B4-4D92-A7F7-315B894862A8}" type="slidenum">
              <a:rPr lang="en-US" smtClean="0"/>
              <a:pPr/>
              <a:t>‹#›</a:t>
            </a:fld>
            <a:endParaRPr lang="en-US" dirty="0"/>
          </a:p>
        </p:txBody>
      </p:sp>
      <p:cxnSp>
        <p:nvCxnSpPr>
          <p:cNvPr id="13" name="Straight Connector 12">
            <a:extLst>
              <a:ext uri="{FF2B5EF4-FFF2-40B4-BE49-F238E27FC236}">
                <a16:creationId xmlns:a16="http://schemas.microsoft.com/office/drawing/2014/main" id="{1A92D58F-27A5-440B-BDDC-757CC6F1E323}"/>
              </a:ext>
            </a:extLst>
          </p:cNvPr>
          <p:cNvCxnSpPr>
            <a:cxnSpLocks/>
          </p:cNvCxnSpPr>
          <p:nvPr userDrawn="1"/>
        </p:nvCxnSpPr>
        <p:spPr>
          <a:xfrm>
            <a:off x="379925" y="4690872"/>
            <a:ext cx="838415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0E5CE040-C0D3-40BD-8063-A2DF101E8B8B}"/>
              </a:ext>
            </a:extLst>
          </p:cNvPr>
          <p:cNvPicPr>
            <a:picLocks noChangeAspect="1"/>
          </p:cNvPicPr>
          <p:nvPr userDrawn="1"/>
        </p:nvPicPr>
        <p:blipFill>
          <a:blip r:embed="rId2"/>
          <a:stretch>
            <a:fillRect/>
          </a:stretch>
        </p:blipFill>
        <p:spPr bwMode="black">
          <a:xfrm>
            <a:off x="7485912" y="4780026"/>
            <a:ext cx="1278163" cy="274320"/>
          </a:xfrm>
          <a:prstGeom prst="rect">
            <a:avLst/>
          </a:prstGeom>
        </p:spPr>
      </p:pic>
    </p:spTree>
    <p:extLst>
      <p:ext uri="{BB962C8B-B14F-4D97-AF65-F5344CB8AC3E}">
        <p14:creationId xmlns:p14="http://schemas.microsoft.com/office/powerpoint/2010/main" val="261984539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Header &amp; Image">
    <p:spTree>
      <p:nvGrpSpPr>
        <p:cNvPr id="1" name=""/>
        <p:cNvGrpSpPr/>
        <p:nvPr/>
      </p:nvGrpSpPr>
      <p:grpSpPr>
        <a:xfrm>
          <a:off x="0" y="0"/>
          <a:ext cx="0" cy="0"/>
          <a:chOff x="0" y="0"/>
          <a:chExt cx="0" cy="0"/>
        </a:xfrm>
      </p:grpSpPr>
      <p:sp>
        <p:nvSpPr>
          <p:cNvPr id="10" name="Picture Placeholder 7"/>
          <p:cNvSpPr>
            <a:spLocks noGrp="1"/>
          </p:cNvSpPr>
          <p:nvPr>
            <p:ph type="pic" sz="quarter" idx="13" hasCustomPrompt="1"/>
          </p:nvPr>
        </p:nvSpPr>
        <p:spPr>
          <a:xfrm>
            <a:off x="0" y="0"/>
            <a:ext cx="9144000" cy="4572000"/>
          </a:xfrm>
          <a:prstGeom prst="rect">
            <a:avLst/>
          </a:prstGeom>
        </p:spPr>
        <p:txBody>
          <a:bodyPr anchor="ctr">
            <a:normAutofit/>
          </a:bodyPr>
          <a:lstStyle>
            <a:lvl1pPr marL="0" marR="0" indent="0" algn="ctr" defTabSz="914400" rtl="0" eaLnBrk="1" fontAlgn="auto" latinLnBrk="0" hangingPunct="1">
              <a:lnSpc>
                <a:spcPct val="100000"/>
              </a:lnSpc>
              <a:spcBef>
                <a:spcPts val="600"/>
              </a:spcBef>
              <a:spcAft>
                <a:spcPts val="0"/>
              </a:spcAft>
              <a:buClrTx/>
              <a:buSzTx/>
              <a:buFont typeface="Arial" panose="020B0604020202020204" pitchFamily="34" charset="0"/>
              <a:buNone/>
              <a:tabLst/>
              <a:defRPr>
                <a:solidFill>
                  <a:schemeClr val="tx2"/>
                </a:solidFill>
              </a:defRPr>
            </a:lvl1pPr>
          </a:lstStyle>
          <a:p>
            <a:pPr marL="0" marR="0" lvl="0" indent="0" algn="ctr"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lang="en-US" dirty="0"/>
              <a:t>Drag picture to placeholder or click icon to add</a:t>
            </a:r>
          </a:p>
        </p:txBody>
      </p:sp>
      <p:sp>
        <p:nvSpPr>
          <p:cNvPr id="8" name="Title 1">
            <a:extLst>
              <a:ext uri="{FF2B5EF4-FFF2-40B4-BE49-F238E27FC236}">
                <a16:creationId xmlns:a16="http://schemas.microsoft.com/office/drawing/2014/main" id="{C5A1AF48-9BFD-46FF-86A7-B55749512673}"/>
              </a:ext>
            </a:extLst>
          </p:cNvPr>
          <p:cNvSpPr>
            <a:spLocks noGrp="1"/>
          </p:cNvSpPr>
          <p:nvPr>
            <p:ph type="title"/>
          </p:nvPr>
        </p:nvSpPr>
        <p:spPr>
          <a:xfrm>
            <a:off x="384048" y="274320"/>
            <a:ext cx="8382437" cy="795528"/>
          </a:xfrm>
        </p:spPr>
        <p:txBody>
          <a:bodyPr/>
          <a:lstStyle/>
          <a:p>
            <a:r>
              <a:rPr lang="en-US" dirty="0"/>
              <a:t>Click to edit Master title style</a:t>
            </a:r>
          </a:p>
        </p:txBody>
      </p:sp>
      <p:sp>
        <p:nvSpPr>
          <p:cNvPr id="2" name="Date Placeholder 1">
            <a:extLst>
              <a:ext uri="{FF2B5EF4-FFF2-40B4-BE49-F238E27FC236}">
                <a16:creationId xmlns:a16="http://schemas.microsoft.com/office/drawing/2014/main" id="{640A9DCA-C8FA-4C09-B99A-DC34A0B4293F}"/>
              </a:ext>
            </a:extLst>
          </p:cNvPr>
          <p:cNvSpPr>
            <a:spLocks noGrp="1"/>
          </p:cNvSpPr>
          <p:nvPr>
            <p:ph type="dt" sz="half" idx="14"/>
          </p:nvPr>
        </p:nvSpPr>
        <p:spPr/>
        <p:txBody>
          <a:bodyPr/>
          <a:lstStyle/>
          <a:p>
            <a:fld id="{D8644D50-66B5-4F98-BB65-0462948F36D0}" type="datetime1">
              <a:rPr lang="en-US" smtClean="0"/>
              <a:t>03/27/19</a:t>
            </a:fld>
            <a:endParaRPr lang="en-US" dirty="0"/>
          </a:p>
        </p:txBody>
      </p:sp>
      <p:sp>
        <p:nvSpPr>
          <p:cNvPr id="3" name="Footer Placeholder 2">
            <a:extLst>
              <a:ext uri="{FF2B5EF4-FFF2-40B4-BE49-F238E27FC236}">
                <a16:creationId xmlns:a16="http://schemas.microsoft.com/office/drawing/2014/main" id="{5AE9C752-D058-463B-9E84-F0D0FB1AA230}"/>
              </a:ext>
            </a:extLst>
          </p:cNvPr>
          <p:cNvSpPr>
            <a:spLocks noGrp="1"/>
          </p:cNvSpPr>
          <p:nvPr>
            <p:ph type="ftr" sz="quarter" idx="15"/>
          </p:nvPr>
        </p:nvSpPr>
        <p:spPr/>
        <p:txBody>
          <a:bodyPr/>
          <a:lstStyle/>
          <a:p>
            <a:r>
              <a:rPr lang="en-US"/>
              <a:t>© 2018 Cognizant</a:t>
            </a:r>
            <a:endParaRPr lang="en-US" dirty="0"/>
          </a:p>
        </p:txBody>
      </p:sp>
      <p:sp>
        <p:nvSpPr>
          <p:cNvPr id="5" name="Slide Number Placeholder 4">
            <a:extLst>
              <a:ext uri="{FF2B5EF4-FFF2-40B4-BE49-F238E27FC236}">
                <a16:creationId xmlns:a16="http://schemas.microsoft.com/office/drawing/2014/main" id="{4ED1AAD6-6BF9-44BD-8B5E-441D9E17EC63}"/>
              </a:ext>
            </a:extLst>
          </p:cNvPr>
          <p:cNvSpPr>
            <a:spLocks noGrp="1"/>
          </p:cNvSpPr>
          <p:nvPr>
            <p:ph type="sldNum" sz="quarter" idx="16"/>
          </p:nvPr>
        </p:nvSpPr>
        <p:spPr/>
        <p:txBody>
          <a:bodyPr/>
          <a:lstStyle/>
          <a:p>
            <a:fld id="{2EFEF571-C9B4-4D92-A7F7-315B894862A8}" type="slidenum">
              <a:rPr lang="en-US" smtClean="0"/>
              <a:pPr/>
              <a:t>‹#›</a:t>
            </a:fld>
            <a:endParaRPr lang="en-US" dirty="0"/>
          </a:p>
        </p:txBody>
      </p:sp>
      <p:cxnSp>
        <p:nvCxnSpPr>
          <p:cNvPr id="13" name="Straight Connector 12">
            <a:extLst>
              <a:ext uri="{FF2B5EF4-FFF2-40B4-BE49-F238E27FC236}">
                <a16:creationId xmlns:a16="http://schemas.microsoft.com/office/drawing/2014/main" id="{D3E2704D-D973-44F5-AFE3-5458B42961F6}"/>
              </a:ext>
            </a:extLst>
          </p:cNvPr>
          <p:cNvCxnSpPr>
            <a:cxnSpLocks/>
          </p:cNvCxnSpPr>
          <p:nvPr userDrawn="1"/>
        </p:nvCxnSpPr>
        <p:spPr>
          <a:xfrm>
            <a:off x="379925" y="4690872"/>
            <a:ext cx="838415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459E830F-3EEF-43CF-8DA5-7C9FAB97A07E}"/>
              </a:ext>
            </a:extLst>
          </p:cNvPr>
          <p:cNvPicPr>
            <a:picLocks noChangeAspect="1"/>
          </p:cNvPicPr>
          <p:nvPr userDrawn="1"/>
        </p:nvPicPr>
        <p:blipFill>
          <a:blip r:embed="rId2"/>
          <a:stretch>
            <a:fillRect/>
          </a:stretch>
        </p:blipFill>
        <p:spPr bwMode="black">
          <a:xfrm>
            <a:off x="7485912" y="4780026"/>
            <a:ext cx="1278163" cy="274320"/>
          </a:xfrm>
          <a:prstGeom prst="rect">
            <a:avLst/>
          </a:prstGeom>
        </p:spPr>
      </p:pic>
    </p:spTree>
    <p:extLst>
      <p:ext uri="{BB962C8B-B14F-4D97-AF65-F5344CB8AC3E}">
        <p14:creationId xmlns:p14="http://schemas.microsoft.com/office/powerpoint/2010/main" val="284123746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Image Only">
    <p:spTree>
      <p:nvGrpSpPr>
        <p:cNvPr id="1" name=""/>
        <p:cNvGrpSpPr/>
        <p:nvPr/>
      </p:nvGrpSpPr>
      <p:grpSpPr>
        <a:xfrm>
          <a:off x="0" y="0"/>
          <a:ext cx="0" cy="0"/>
          <a:chOff x="0" y="0"/>
          <a:chExt cx="0" cy="0"/>
        </a:xfrm>
      </p:grpSpPr>
      <p:sp>
        <p:nvSpPr>
          <p:cNvPr id="10" name="Picture Placeholder 7"/>
          <p:cNvSpPr>
            <a:spLocks noGrp="1"/>
          </p:cNvSpPr>
          <p:nvPr>
            <p:ph type="pic" sz="quarter" idx="13" hasCustomPrompt="1"/>
          </p:nvPr>
        </p:nvSpPr>
        <p:spPr>
          <a:xfrm>
            <a:off x="0" y="0"/>
            <a:ext cx="9144000" cy="4572000"/>
          </a:xfrm>
          <a:prstGeom prst="rect">
            <a:avLst/>
          </a:prstGeom>
        </p:spPr>
        <p:txBody>
          <a:bodyPr anchor="ctr">
            <a:normAutofit/>
          </a:bodyPr>
          <a:lstStyle>
            <a:lvl1pPr marL="0" marR="0" indent="0" algn="ctr" defTabSz="914400" rtl="0" eaLnBrk="1" fontAlgn="auto" latinLnBrk="0" hangingPunct="1">
              <a:lnSpc>
                <a:spcPct val="100000"/>
              </a:lnSpc>
              <a:spcBef>
                <a:spcPts val="600"/>
              </a:spcBef>
              <a:spcAft>
                <a:spcPts val="0"/>
              </a:spcAft>
              <a:buClrTx/>
              <a:buSzTx/>
              <a:buFont typeface="Arial" panose="020B0604020202020204" pitchFamily="34" charset="0"/>
              <a:buNone/>
              <a:tabLst/>
              <a:defRPr>
                <a:solidFill>
                  <a:schemeClr val="tx2"/>
                </a:solidFill>
              </a:defRPr>
            </a:lvl1pPr>
          </a:lstStyle>
          <a:p>
            <a:pPr marL="0" marR="0" lvl="0" indent="0" algn="ctr"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lang="en-US" dirty="0"/>
              <a:t>Drag picture to placeholder or click icon to add</a:t>
            </a:r>
          </a:p>
        </p:txBody>
      </p:sp>
      <p:sp>
        <p:nvSpPr>
          <p:cNvPr id="2" name="Date Placeholder 1">
            <a:extLst>
              <a:ext uri="{FF2B5EF4-FFF2-40B4-BE49-F238E27FC236}">
                <a16:creationId xmlns:a16="http://schemas.microsoft.com/office/drawing/2014/main" id="{879723C8-B7B3-4950-BDEC-A8C820F2E9F0}"/>
              </a:ext>
            </a:extLst>
          </p:cNvPr>
          <p:cNvSpPr>
            <a:spLocks noGrp="1"/>
          </p:cNvSpPr>
          <p:nvPr>
            <p:ph type="dt" sz="half" idx="14"/>
          </p:nvPr>
        </p:nvSpPr>
        <p:spPr/>
        <p:txBody>
          <a:bodyPr/>
          <a:lstStyle/>
          <a:p>
            <a:fld id="{F592C196-58BA-4F0F-83A6-F3DD888CADD0}" type="datetime1">
              <a:rPr lang="en-US" smtClean="0"/>
              <a:t>03/27/19</a:t>
            </a:fld>
            <a:endParaRPr lang="en-US" dirty="0"/>
          </a:p>
        </p:txBody>
      </p:sp>
      <p:sp>
        <p:nvSpPr>
          <p:cNvPr id="3" name="Footer Placeholder 2">
            <a:extLst>
              <a:ext uri="{FF2B5EF4-FFF2-40B4-BE49-F238E27FC236}">
                <a16:creationId xmlns:a16="http://schemas.microsoft.com/office/drawing/2014/main" id="{EC67F4B0-9013-4E9E-9C02-E80308C894B4}"/>
              </a:ext>
            </a:extLst>
          </p:cNvPr>
          <p:cNvSpPr>
            <a:spLocks noGrp="1"/>
          </p:cNvSpPr>
          <p:nvPr>
            <p:ph type="ftr" sz="quarter" idx="15"/>
          </p:nvPr>
        </p:nvSpPr>
        <p:spPr/>
        <p:txBody>
          <a:bodyPr/>
          <a:lstStyle/>
          <a:p>
            <a:r>
              <a:rPr lang="en-US"/>
              <a:t>© 2018 Cognizant</a:t>
            </a:r>
            <a:endParaRPr lang="en-US" dirty="0"/>
          </a:p>
        </p:txBody>
      </p:sp>
      <p:sp>
        <p:nvSpPr>
          <p:cNvPr id="4" name="Slide Number Placeholder 3">
            <a:extLst>
              <a:ext uri="{FF2B5EF4-FFF2-40B4-BE49-F238E27FC236}">
                <a16:creationId xmlns:a16="http://schemas.microsoft.com/office/drawing/2014/main" id="{78CF68D0-3D52-4AAE-BAD5-E685A44EC437}"/>
              </a:ext>
            </a:extLst>
          </p:cNvPr>
          <p:cNvSpPr>
            <a:spLocks noGrp="1"/>
          </p:cNvSpPr>
          <p:nvPr>
            <p:ph type="sldNum" sz="quarter" idx="16"/>
          </p:nvPr>
        </p:nvSpPr>
        <p:spPr/>
        <p:txBody>
          <a:bodyPr/>
          <a:lstStyle/>
          <a:p>
            <a:fld id="{2EFEF571-C9B4-4D92-A7F7-315B894862A8}" type="slidenum">
              <a:rPr lang="en-US" smtClean="0"/>
              <a:pPr/>
              <a:t>‹#›</a:t>
            </a:fld>
            <a:endParaRPr lang="en-US" dirty="0"/>
          </a:p>
        </p:txBody>
      </p:sp>
      <p:cxnSp>
        <p:nvCxnSpPr>
          <p:cNvPr id="11" name="Straight Connector 10">
            <a:extLst>
              <a:ext uri="{FF2B5EF4-FFF2-40B4-BE49-F238E27FC236}">
                <a16:creationId xmlns:a16="http://schemas.microsoft.com/office/drawing/2014/main" id="{AAC0B7B8-5D2E-4DC2-8ED6-129DC4E412E4}"/>
              </a:ext>
            </a:extLst>
          </p:cNvPr>
          <p:cNvCxnSpPr>
            <a:cxnSpLocks/>
          </p:cNvCxnSpPr>
          <p:nvPr userDrawn="1"/>
        </p:nvCxnSpPr>
        <p:spPr>
          <a:xfrm>
            <a:off x="379925" y="4690872"/>
            <a:ext cx="838415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95555C70-7666-4B1C-BD96-58FC37C94F9A}"/>
              </a:ext>
            </a:extLst>
          </p:cNvPr>
          <p:cNvPicPr>
            <a:picLocks noChangeAspect="1"/>
          </p:cNvPicPr>
          <p:nvPr userDrawn="1"/>
        </p:nvPicPr>
        <p:blipFill>
          <a:blip r:embed="rId2"/>
          <a:stretch>
            <a:fillRect/>
          </a:stretch>
        </p:blipFill>
        <p:spPr bwMode="black">
          <a:xfrm>
            <a:off x="7485912" y="4780026"/>
            <a:ext cx="1278163" cy="274320"/>
          </a:xfrm>
          <a:prstGeom prst="rect">
            <a:avLst/>
          </a:prstGeom>
        </p:spPr>
      </p:pic>
    </p:spTree>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xt &amp; Image">
    <p:spTree>
      <p:nvGrpSpPr>
        <p:cNvPr id="1" name=""/>
        <p:cNvGrpSpPr/>
        <p:nvPr/>
      </p:nvGrpSpPr>
      <p:grpSpPr>
        <a:xfrm>
          <a:off x="0" y="0"/>
          <a:ext cx="0" cy="0"/>
          <a:chOff x="0" y="0"/>
          <a:chExt cx="0" cy="0"/>
        </a:xfrm>
      </p:grpSpPr>
      <p:sp>
        <p:nvSpPr>
          <p:cNvPr id="7" name="Picture Placeholder 7"/>
          <p:cNvSpPr>
            <a:spLocks noGrp="1"/>
          </p:cNvSpPr>
          <p:nvPr>
            <p:ph type="pic" sz="quarter" idx="13"/>
          </p:nvPr>
        </p:nvSpPr>
        <p:spPr>
          <a:xfrm>
            <a:off x="0" y="3200400"/>
            <a:ext cx="9143999" cy="1371600"/>
          </a:xfrm>
          <a:prstGeom prst="rect">
            <a:avLst/>
          </a:prstGeom>
        </p:spPr>
        <p:txBody>
          <a:bodyPr anchor="ctr">
            <a:normAutofit/>
          </a:bodyPr>
          <a:lstStyle>
            <a:lvl1pPr marL="0" indent="0" algn="ctr">
              <a:buNone/>
              <a:defRPr>
                <a:solidFill>
                  <a:schemeClr val="tx2"/>
                </a:solidFill>
              </a:defRPr>
            </a:lvl1pPr>
          </a:lstStyle>
          <a:p>
            <a:r>
              <a:rPr lang="en-US"/>
              <a:t>Drag picture to placeholder or click icon to add</a:t>
            </a:r>
            <a:endParaRPr lang="en-US" dirty="0"/>
          </a:p>
        </p:txBody>
      </p:sp>
      <p:sp>
        <p:nvSpPr>
          <p:cNvPr id="10" name="Content Placeholder 8">
            <a:extLst>
              <a:ext uri="{FF2B5EF4-FFF2-40B4-BE49-F238E27FC236}">
                <a16:creationId xmlns:a16="http://schemas.microsoft.com/office/drawing/2014/main" id="{A6472576-AA86-442F-942A-4D33C4E2B313}"/>
              </a:ext>
            </a:extLst>
          </p:cNvPr>
          <p:cNvSpPr>
            <a:spLocks noGrp="1"/>
          </p:cNvSpPr>
          <p:nvPr>
            <p:ph sz="quarter" idx="16"/>
          </p:nvPr>
        </p:nvSpPr>
        <p:spPr>
          <a:xfrm>
            <a:off x="384048" y="274320"/>
            <a:ext cx="8385048" cy="2743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Date Placeholder 1">
            <a:extLst>
              <a:ext uri="{FF2B5EF4-FFF2-40B4-BE49-F238E27FC236}">
                <a16:creationId xmlns:a16="http://schemas.microsoft.com/office/drawing/2014/main" id="{7D071916-F690-4209-B46C-EC1B2FCDBE7A}"/>
              </a:ext>
            </a:extLst>
          </p:cNvPr>
          <p:cNvSpPr>
            <a:spLocks noGrp="1"/>
          </p:cNvSpPr>
          <p:nvPr>
            <p:ph type="dt" sz="half" idx="17"/>
          </p:nvPr>
        </p:nvSpPr>
        <p:spPr/>
        <p:txBody>
          <a:bodyPr/>
          <a:lstStyle/>
          <a:p>
            <a:fld id="{04306A5D-4C19-4CEA-B7B4-5CF5FBCE4B8F}" type="datetime1">
              <a:rPr lang="en-US" smtClean="0"/>
              <a:t>03/27/19</a:t>
            </a:fld>
            <a:endParaRPr lang="en-US" dirty="0"/>
          </a:p>
        </p:txBody>
      </p:sp>
      <p:sp>
        <p:nvSpPr>
          <p:cNvPr id="3" name="Footer Placeholder 2">
            <a:extLst>
              <a:ext uri="{FF2B5EF4-FFF2-40B4-BE49-F238E27FC236}">
                <a16:creationId xmlns:a16="http://schemas.microsoft.com/office/drawing/2014/main" id="{5E82348C-75B0-4FAD-B938-374E4C3CF7C4}"/>
              </a:ext>
            </a:extLst>
          </p:cNvPr>
          <p:cNvSpPr>
            <a:spLocks noGrp="1"/>
          </p:cNvSpPr>
          <p:nvPr>
            <p:ph type="ftr" sz="quarter" idx="18"/>
          </p:nvPr>
        </p:nvSpPr>
        <p:spPr/>
        <p:txBody>
          <a:bodyPr/>
          <a:lstStyle/>
          <a:p>
            <a:r>
              <a:rPr lang="en-US"/>
              <a:t>© 2018 Cognizant</a:t>
            </a:r>
            <a:endParaRPr lang="en-US" dirty="0"/>
          </a:p>
        </p:txBody>
      </p:sp>
      <p:sp>
        <p:nvSpPr>
          <p:cNvPr id="4" name="Slide Number Placeholder 3">
            <a:extLst>
              <a:ext uri="{FF2B5EF4-FFF2-40B4-BE49-F238E27FC236}">
                <a16:creationId xmlns:a16="http://schemas.microsoft.com/office/drawing/2014/main" id="{A7C8C4C5-03BD-4CB4-9145-5AD4CD061F5B}"/>
              </a:ext>
            </a:extLst>
          </p:cNvPr>
          <p:cNvSpPr>
            <a:spLocks noGrp="1"/>
          </p:cNvSpPr>
          <p:nvPr>
            <p:ph type="sldNum" sz="quarter" idx="19"/>
          </p:nvPr>
        </p:nvSpPr>
        <p:spPr/>
        <p:txBody>
          <a:bodyPr/>
          <a:lstStyle/>
          <a:p>
            <a:fld id="{2EFEF571-C9B4-4D92-A7F7-315B894862A8}" type="slidenum">
              <a:rPr lang="en-US" smtClean="0"/>
              <a:pPr/>
              <a:t>‹#›</a:t>
            </a:fld>
            <a:endParaRPr lang="en-US" dirty="0"/>
          </a:p>
        </p:txBody>
      </p:sp>
      <p:cxnSp>
        <p:nvCxnSpPr>
          <p:cNvPr id="12" name="Straight Connector 11">
            <a:extLst>
              <a:ext uri="{FF2B5EF4-FFF2-40B4-BE49-F238E27FC236}">
                <a16:creationId xmlns:a16="http://schemas.microsoft.com/office/drawing/2014/main" id="{C0861592-E564-44B4-A852-0D4E56011C1F}"/>
              </a:ext>
            </a:extLst>
          </p:cNvPr>
          <p:cNvCxnSpPr>
            <a:cxnSpLocks/>
          </p:cNvCxnSpPr>
          <p:nvPr userDrawn="1"/>
        </p:nvCxnSpPr>
        <p:spPr>
          <a:xfrm>
            <a:off x="379925" y="4690872"/>
            <a:ext cx="838415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A2063E46-1CE4-4B18-8360-8C206F79FA32}"/>
              </a:ext>
            </a:extLst>
          </p:cNvPr>
          <p:cNvPicPr>
            <a:picLocks noChangeAspect="1"/>
          </p:cNvPicPr>
          <p:nvPr userDrawn="1"/>
        </p:nvPicPr>
        <p:blipFill>
          <a:blip r:embed="rId2"/>
          <a:stretch>
            <a:fillRect/>
          </a:stretch>
        </p:blipFill>
        <p:spPr bwMode="black">
          <a:xfrm>
            <a:off x="7485912" y="4780026"/>
            <a:ext cx="1278163" cy="274320"/>
          </a:xfrm>
          <a:prstGeom prst="rect">
            <a:avLst/>
          </a:prstGeom>
        </p:spPr>
      </p:pic>
    </p:spTree>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Media Only">
    <p:spTree>
      <p:nvGrpSpPr>
        <p:cNvPr id="1" name=""/>
        <p:cNvGrpSpPr/>
        <p:nvPr/>
      </p:nvGrpSpPr>
      <p:grpSpPr>
        <a:xfrm>
          <a:off x="0" y="0"/>
          <a:ext cx="0" cy="0"/>
          <a:chOff x="0" y="0"/>
          <a:chExt cx="0" cy="0"/>
        </a:xfrm>
      </p:grpSpPr>
      <p:sp>
        <p:nvSpPr>
          <p:cNvPr id="4" name="Picture Placeholder 3"/>
          <p:cNvSpPr>
            <a:spLocks noGrp="1"/>
          </p:cNvSpPr>
          <p:nvPr>
            <p:ph type="pic" sz="quarter" idx="13" hasCustomPrompt="1"/>
          </p:nvPr>
        </p:nvSpPr>
        <p:spPr>
          <a:xfrm>
            <a:off x="0" y="0"/>
            <a:ext cx="9144000" cy="4572000"/>
          </a:xfrm>
          <a:prstGeom prst="rect">
            <a:avLst/>
          </a:prstGeom>
        </p:spPr>
        <p:txBody>
          <a:bodyPr vert="horz" anchor="ctr"/>
          <a:lstStyle>
            <a:lvl1pPr marL="0" indent="0" algn="ctr">
              <a:buNone/>
              <a:defRPr>
                <a:solidFill>
                  <a:schemeClr val="tx2"/>
                </a:solidFill>
              </a:defRPr>
            </a:lvl1pPr>
          </a:lstStyle>
          <a:p>
            <a:r>
              <a:rPr lang="en-US" dirty="0"/>
              <a:t>Insert media here</a:t>
            </a:r>
          </a:p>
        </p:txBody>
      </p:sp>
      <p:sp>
        <p:nvSpPr>
          <p:cNvPr id="2" name="Date Placeholder 1">
            <a:extLst>
              <a:ext uri="{FF2B5EF4-FFF2-40B4-BE49-F238E27FC236}">
                <a16:creationId xmlns:a16="http://schemas.microsoft.com/office/drawing/2014/main" id="{FAD9B5BD-B7AB-4911-895E-9E202985C17D}"/>
              </a:ext>
            </a:extLst>
          </p:cNvPr>
          <p:cNvSpPr>
            <a:spLocks noGrp="1"/>
          </p:cNvSpPr>
          <p:nvPr>
            <p:ph type="dt" sz="half" idx="14"/>
          </p:nvPr>
        </p:nvSpPr>
        <p:spPr/>
        <p:txBody>
          <a:bodyPr/>
          <a:lstStyle/>
          <a:p>
            <a:fld id="{3DB0EFEF-BBC8-473D-9AE1-F3955CF8ED7D}" type="datetime1">
              <a:rPr lang="en-US" smtClean="0"/>
              <a:t>03/27/19</a:t>
            </a:fld>
            <a:endParaRPr lang="en-US" dirty="0"/>
          </a:p>
        </p:txBody>
      </p:sp>
      <p:sp>
        <p:nvSpPr>
          <p:cNvPr id="3" name="Footer Placeholder 2">
            <a:extLst>
              <a:ext uri="{FF2B5EF4-FFF2-40B4-BE49-F238E27FC236}">
                <a16:creationId xmlns:a16="http://schemas.microsoft.com/office/drawing/2014/main" id="{62C5353D-C3F0-4610-AC96-51E1C3E24530}"/>
              </a:ext>
            </a:extLst>
          </p:cNvPr>
          <p:cNvSpPr>
            <a:spLocks noGrp="1"/>
          </p:cNvSpPr>
          <p:nvPr>
            <p:ph type="ftr" sz="quarter" idx="15"/>
          </p:nvPr>
        </p:nvSpPr>
        <p:spPr/>
        <p:txBody>
          <a:bodyPr/>
          <a:lstStyle/>
          <a:p>
            <a:r>
              <a:rPr lang="en-US"/>
              <a:t>© 2018 Cognizant</a:t>
            </a:r>
            <a:endParaRPr lang="en-US" dirty="0"/>
          </a:p>
        </p:txBody>
      </p:sp>
      <p:sp>
        <p:nvSpPr>
          <p:cNvPr id="6" name="Slide Number Placeholder 5">
            <a:extLst>
              <a:ext uri="{FF2B5EF4-FFF2-40B4-BE49-F238E27FC236}">
                <a16:creationId xmlns:a16="http://schemas.microsoft.com/office/drawing/2014/main" id="{75981F65-3889-43EC-925C-AE198E6C390E}"/>
              </a:ext>
            </a:extLst>
          </p:cNvPr>
          <p:cNvSpPr>
            <a:spLocks noGrp="1"/>
          </p:cNvSpPr>
          <p:nvPr>
            <p:ph type="sldNum" sz="quarter" idx="16"/>
          </p:nvPr>
        </p:nvSpPr>
        <p:spPr/>
        <p:txBody>
          <a:bodyPr/>
          <a:lstStyle/>
          <a:p>
            <a:fld id="{2EFEF571-C9B4-4D92-A7F7-315B894862A8}" type="slidenum">
              <a:rPr lang="en-US" smtClean="0"/>
              <a:pPr/>
              <a:t>‹#›</a:t>
            </a:fld>
            <a:endParaRPr lang="en-US" dirty="0"/>
          </a:p>
        </p:txBody>
      </p:sp>
      <p:cxnSp>
        <p:nvCxnSpPr>
          <p:cNvPr id="10" name="Straight Connector 9">
            <a:extLst>
              <a:ext uri="{FF2B5EF4-FFF2-40B4-BE49-F238E27FC236}">
                <a16:creationId xmlns:a16="http://schemas.microsoft.com/office/drawing/2014/main" id="{EBA89284-C4DA-40FB-8673-D09F327E1187}"/>
              </a:ext>
            </a:extLst>
          </p:cNvPr>
          <p:cNvCxnSpPr>
            <a:cxnSpLocks/>
          </p:cNvCxnSpPr>
          <p:nvPr userDrawn="1"/>
        </p:nvCxnSpPr>
        <p:spPr>
          <a:xfrm>
            <a:off x="379925" y="4690872"/>
            <a:ext cx="838415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5E404F8E-3569-4CB7-9779-AC1B195FD642}"/>
              </a:ext>
            </a:extLst>
          </p:cNvPr>
          <p:cNvPicPr>
            <a:picLocks noChangeAspect="1"/>
          </p:cNvPicPr>
          <p:nvPr userDrawn="1"/>
        </p:nvPicPr>
        <p:blipFill>
          <a:blip r:embed="rId2"/>
          <a:stretch>
            <a:fillRect/>
          </a:stretch>
        </p:blipFill>
        <p:spPr bwMode="black">
          <a:xfrm>
            <a:off x="7485912" y="4780026"/>
            <a:ext cx="1278163" cy="274320"/>
          </a:xfrm>
          <a:prstGeom prst="rect">
            <a:avLst/>
          </a:prstGeom>
        </p:spPr>
      </p:pic>
    </p:spTree>
    <p:extLst>
      <p:ext uri="{BB962C8B-B14F-4D97-AF65-F5344CB8AC3E}">
        <p14:creationId xmlns:p14="http://schemas.microsoft.com/office/powerpoint/2010/main" val="182296915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Header &amp; Media">
    <p:spTree>
      <p:nvGrpSpPr>
        <p:cNvPr id="1" name=""/>
        <p:cNvGrpSpPr/>
        <p:nvPr/>
      </p:nvGrpSpPr>
      <p:grpSpPr>
        <a:xfrm>
          <a:off x="0" y="0"/>
          <a:ext cx="0" cy="0"/>
          <a:chOff x="0" y="0"/>
          <a:chExt cx="0" cy="0"/>
        </a:xfrm>
      </p:grpSpPr>
      <p:sp>
        <p:nvSpPr>
          <p:cNvPr id="4" name="Picture Placeholder 3"/>
          <p:cNvSpPr>
            <a:spLocks noGrp="1"/>
          </p:cNvSpPr>
          <p:nvPr>
            <p:ph type="pic" sz="quarter" idx="13" hasCustomPrompt="1"/>
          </p:nvPr>
        </p:nvSpPr>
        <p:spPr>
          <a:xfrm>
            <a:off x="0" y="1143000"/>
            <a:ext cx="9144000" cy="3429000"/>
          </a:xfrm>
          <a:prstGeom prst="rect">
            <a:avLst/>
          </a:prstGeom>
        </p:spPr>
        <p:txBody>
          <a:bodyPr vert="horz" anchor="ctr"/>
          <a:lstStyle>
            <a:lvl1pPr marL="0" indent="0" algn="ctr">
              <a:buNone/>
              <a:defRPr>
                <a:solidFill>
                  <a:schemeClr val="tx2"/>
                </a:solidFill>
              </a:defRPr>
            </a:lvl1pPr>
          </a:lstStyle>
          <a:p>
            <a:r>
              <a:rPr lang="en-US" dirty="0"/>
              <a:t>Insert media here</a:t>
            </a:r>
          </a:p>
        </p:txBody>
      </p:sp>
      <p:sp>
        <p:nvSpPr>
          <p:cNvPr id="10" name="Title 1">
            <a:extLst>
              <a:ext uri="{FF2B5EF4-FFF2-40B4-BE49-F238E27FC236}">
                <a16:creationId xmlns:a16="http://schemas.microsoft.com/office/drawing/2014/main" id="{F7701FDA-857B-4B97-A1E3-A1B888D9CB7E}"/>
              </a:ext>
            </a:extLst>
          </p:cNvPr>
          <p:cNvSpPr>
            <a:spLocks noGrp="1"/>
          </p:cNvSpPr>
          <p:nvPr>
            <p:ph type="title"/>
          </p:nvPr>
        </p:nvSpPr>
        <p:spPr>
          <a:xfrm>
            <a:off x="384048" y="274320"/>
            <a:ext cx="8382437" cy="795528"/>
          </a:xfrm>
        </p:spPr>
        <p:txBody>
          <a:bodyPr/>
          <a:lstStyle/>
          <a:p>
            <a:r>
              <a:rPr lang="en-US" dirty="0"/>
              <a:t>Click to edit Master title style</a:t>
            </a:r>
          </a:p>
        </p:txBody>
      </p:sp>
      <p:sp>
        <p:nvSpPr>
          <p:cNvPr id="3" name="Date Placeholder 2">
            <a:extLst>
              <a:ext uri="{FF2B5EF4-FFF2-40B4-BE49-F238E27FC236}">
                <a16:creationId xmlns:a16="http://schemas.microsoft.com/office/drawing/2014/main" id="{E76CC38F-9F2A-422F-979B-8828A725FA85}"/>
              </a:ext>
            </a:extLst>
          </p:cNvPr>
          <p:cNvSpPr>
            <a:spLocks noGrp="1"/>
          </p:cNvSpPr>
          <p:nvPr>
            <p:ph type="dt" sz="half" idx="14"/>
          </p:nvPr>
        </p:nvSpPr>
        <p:spPr/>
        <p:txBody>
          <a:bodyPr/>
          <a:lstStyle/>
          <a:p>
            <a:fld id="{053C89F2-7833-484F-A65C-662F6D68DDD3}" type="datetime1">
              <a:rPr lang="en-US" smtClean="0"/>
              <a:t>03/27/19</a:t>
            </a:fld>
            <a:endParaRPr lang="en-US" dirty="0"/>
          </a:p>
        </p:txBody>
      </p:sp>
      <p:sp>
        <p:nvSpPr>
          <p:cNvPr id="5" name="Footer Placeholder 4">
            <a:extLst>
              <a:ext uri="{FF2B5EF4-FFF2-40B4-BE49-F238E27FC236}">
                <a16:creationId xmlns:a16="http://schemas.microsoft.com/office/drawing/2014/main" id="{46887D2D-86BD-4F81-ABB2-617104A445E8}"/>
              </a:ext>
            </a:extLst>
          </p:cNvPr>
          <p:cNvSpPr>
            <a:spLocks noGrp="1"/>
          </p:cNvSpPr>
          <p:nvPr>
            <p:ph type="ftr" sz="quarter" idx="15"/>
          </p:nvPr>
        </p:nvSpPr>
        <p:spPr/>
        <p:txBody>
          <a:bodyPr/>
          <a:lstStyle/>
          <a:p>
            <a:r>
              <a:rPr lang="en-US"/>
              <a:t>© 2018 Cognizant</a:t>
            </a:r>
            <a:endParaRPr lang="en-US" dirty="0"/>
          </a:p>
        </p:txBody>
      </p:sp>
      <p:sp>
        <p:nvSpPr>
          <p:cNvPr id="6" name="Slide Number Placeholder 5">
            <a:extLst>
              <a:ext uri="{FF2B5EF4-FFF2-40B4-BE49-F238E27FC236}">
                <a16:creationId xmlns:a16="http://schemas.microsoft.com/office/drawing/2014/main" id="{24DDFD90-6BB1-437F-9F87-F0EE11D6B0F0}"/>
              </a:ext>
            </a:extLst>
          </p:cNvPr>
          <p:cNvSpPr>
            <a:spLocks noGrp="1"/>
          </p:cNvSpPr>
          <p:nvPr>
            <p:ph type="sldNum" sz="quarter" idx="16"/>
          </p:nvPr>
        </p:nvSpPr>
        <p:spPr/>
        <p:txBody>
          <a:bodyPr/>
          <a:lstStyle/>
          <a:p>
            <a:fld id="{2EFEF571-C9B4-4D92-A7F7-315B894862A8}" type="slidenum">
              <a:rPr lang="en-US" smtClean="0"/>
              <a:pPr/>
              <a:t>‹#›</a:t>
            </a:fld>
            <a:endParaRPr lang="en-US" dirty="0"/>
          </a:p>
        </p:txBody>
      </p:sp>
      <p:cxnSp>
        <p:nvCxnSpPr>
          <p:cNvPr id="9" name="Straight Connector 8">
            <a:extLst>
              <a:ext uri="{FF2B5EF4-FFF2-40B4-BE49-F238E27FC236}">
                <a16:creationId xmlns:a16="http://schemas.microsoft.com/office/drawing/2014/main" id="{26E7E8EB-BBE8-401F-8C15-7A754DD1C2CB}"/>
              </a:ext>
            </a:extLst>
          </p:cNvPr>
          <p:cNvCxnSpPr>
            <a:cxnSpLocks/>
          </p:cNvCxnSpPr>
          <p:nvPr userDrawn="1"/>
        </p:nvCxnSpPr>
        <p:spPr>
          <a:xfrm>
            <a:off x="379925" y="4690872"/>
            <a:ext cx="838415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82F5B8BF-A1CE-42CC-ACF4-0A5192FDE5F8}"/>
              </a:ext>
            </a:extLst>
          </p:cNvPr>
          <p:cNvPicPr>
            <a:picLocks noChangeAspect="1"/>
          </p:cNvPicPr>
          <p:nvPr userDrawn="1"/>
        </p:nvPicPr>
        <p:blipFill>
          <a:blip r:embed="rId2"/>
          <a:stretch>
            <a:fillRect/>
          </a:stretch>
        </p:blipFill>
        <p:spPr bwMode="black">
          <a:xfrm>
            <a:off x="7485912" y="4780026"/>
            <a:ext cx="1278163" cy="274320"/>
          </a:xfrm>
          <a:prstGeom prst="rect">
            <a:avLst/>
          </a:prstGeom>
        </p:spPr>
      </p:pic>
    </p:spTree>
    <p:extLst>
      <p:ext uri="{BB962C8B-B14F-4D97-AF65-F5344CB8AC3E}">
        <p14:creationId xmlns:p14="http://schemas.microsoft.com/office/powerpoint/2010/main" val="21352297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Blue Cover Slide">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61C033-5F13-4DFF-B15B-CE7C811FF242}"/>
              </a:ext>
            </a:extLst>
          </p:cNvPr>
          <p:cNvSpPr>
            <a:spLocks noGrp="1"/>
          </p:cNvSpPr>
          <p:nvPr>
            <p:ph type="ctrTitle" hasCustomPrompt="1"/>
          </p:nvPr>
        </p:nvSpPr>
        <p:spPr bwMode="white">
          <a:xfrm>
            <a:off x="457200" y="1691187"/>
            <a:ext cx="5029200" cy="1052596"/>
          </a:xfrm>
        </p:spPr>
        <p:txBody>
          <a:bodyPr anchor="b">
            <a:spAutoFit/>
          </a:bodyPr>
          <a:lstStyle>
            <a:lvl1pPr algn="l">
              <a:defRPr sz="3800">
                <a:solidFill>
                  <a:schemeClr val="bg1"/>
                </a:solidFill>
              </a:defRPr>
            </a:lvl1pPr>
          </a:lstStyle>
          <a:p>
            <a:pPr lvl="0"/>
            <a:r>
              <a:rPr lang="en-US" dirty="0"/>
              <a:t>Presentation Title Goes Here</a:t>
            </a:r>
          </a:p>
        </p:txBody>
      </p:sp>
      <p:sp>
        <p:nvSpPr>
          <p:cNvPr id="3" name="Subtitle 2">
            <a:extLst>
              <a:ext uri="{FF2B5EF4-FFF2-40B4-BE49-F238E27FC236}">
                <a16:creationId xmlns:a16="http://schemas.microsoft.com/office/drawing/2014/main" id="{86915D2C-FBBF-4872-8B9B-3345FADF0AAF}"/>
              </a:ext>
            </a:extLst>
          </p:cNvPr>
          <p:cNvSpPr>
            <a:spLocks noGrp="1"/>
          </p:cNvSpPr>
          <p:nvPr>
            <p:ph type="subTitle" idx="1" hasCustomPrompt="1"/>
          </p:nvPr>
        </p:nvSpPr>
        <p:spPr bwMode="white">
          <a:xfrm>
            <a:off x="457200" y="3118104"/>
            <a:ext cx="5029200" cy="538609"/>
          </a:xfrm>
        </p:spPr>
        <p:txBody>
          <a:bodyPr>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a:solidFill>
                  <a:schemeClr val="bg1"/>
                </a:solidFill>
              </a:defRPr>
            </a:lvl1pPr>
            <a:lvl2pPr marL="0" indent="0" algn="l">
              <a:buClrTx/>
              <a:buFont typeface="Arial" panose="020B0604020202020204" pitchFamily="34" charset="0"/>
              <a:buNone/>
              <a:tabLst/>
              <a:defRPr sz="1200">
                <a:solidFill>
                  <a:schemeClr val="bg1"/>
                </a:solidFill>
              </a:defRPr>
            </a:lvl2pPr>
            <a:lvl3pPr marL="228600" indent="-228600" algn="l">
              <a:spcBef>
                <a:spcPts val="600"/>
              </a:spcBef>
              <a:buClrTx/>
              <a:buSzPct val="125000"/>
              <a:buFont typeface="Arial" panose="020B0604020202020204" pitchFamily="34" charset="0"/>
              <a:buChar char="•"/>
              <a:defRPr sz="1200">
                <a:solidFill>
                  <a:schemeClr val="bg1"/>
                </a:solidFill>
              </a:defRPr>
            </a:lvl3pPr>
            <a:lvl4pPr marL="228600" indent="-228600" algn="l">
              <a:spcBef>
                <a:spcPts val="600"/>
              </a:spcBef>
              <a:buClrTx/>
              <a:buSzPct val="125000"/>
              <a:buFont typeface="Arial" panose="020B0604020202020204" pitchFamily="34" charset="0"/>
              <a:buChar char="•"/>
              <a:defRPr sz="1200">
                <a:solidFill>
                  <a:schemeClr val="bg1"/>
                </a:solidFill>
              </a:defRPr>
            </a:lvl4pPr>
            <a:lvl5pPr marL="228600" indent="-228600" algn="l">
              <a:spcBef>
                <a:spcPts val="600"/>
              </a:spcBef>
              <a:buClrTx/>
              <a:buSzPct val="125000"/>
              <a:buFont typeface="Arial" panose="020B0604020202020204" pitchFamily="34" charset="0"/>
              <a:buChar char="•"/>
              <a:defRPr sz="1200">
                <a:solidFill>
                  <a:schemeClr val="bg1"/>
                </a:solidFill>
              </a:defRPr>
            </a:lvl5pPr>
            <a:lvl6pPr marL="228600" indent="-228600" algn="l">
              <a:spcBef>
                <a:spcPts val="600"/>
              </a:spcBef>
              <a:buClrTx/>
              <a:buSzPct val="125000"/>
              <a:buFont typeface="Arial" panose="020B0604020202020204" pitchFamily="34" charset="0"/>
              <a:buChar char="•"/>
              <a:defRPr sz="1200">
                <a:solidFill>
                  <a:schemeClr val="bg1"/>
                </a:solidFill>
              </a:defRPr>
            </a:lvl6pPr>
            <a:lvl7pPr marL="228600" indent="-228600" algn="l">
              <a:spcBef>
                <a:spcPts val="600"/>
              </a:spcBef>
              <a:buClrTx/>
              <a:buSzPct val="125000"/>
              <a:buFont typeface="Arial" panose="020B0604020202020204" pitchFamily="34" charset="0"/>
              <a:buChar char="•"/>
              <a:defRPr sz="1200">
                <a:solidFill>
                  <a:schemeClr val="bg1"/>
                </a:solidFill>
              </a:defRPr>
            </a:lvl7pPr>
            <a:lvl8pPr marL="228600" indent="-228600" algn="l">
              <a:spcBef>
                <a:spcPts val="600"/>
              </a:spcBef>
              <a:buClrTx/>
              <a:buSzPct val="125000"/>
              <a:buFont typeface="Arial" panose="020B0604020202020204" pitchFamily="34" charset="0"/>
              <a:buChar char="•"/>
              <a:defRPr sz="1200">
                <a:solidFill>
                  <a:schemeClr val="bg1"/>
                </a:solidFill>
              </a:defRPr>
            </a:lvl8pPr>
            <a:lvl9pPr marL="228600" indent="-228600" algn="l">
              <a:spcBef>
                <a:spcPts val="600"/>
              </a:spcBef>
              <a:buClrTx/>
              <a:buSzPct val="125000"/>
              <a:buFont typeface="Arial" panose="020B0604020202020204" pitchFamily="34" charset="0"/>
              <a:buChar char="•"/>
              <a:defRPr sz="1200">
                <a:solidFill>
                  <a:schemeClr val="bg1"/>
                </a:solidFill>
              </a:defRPr>
            </a:lvl9pPr>
          </a:lstStyle>
          <a:p>
            <a:pPr lvl="0"/>
            <a:r>
              <a:rPr lang="en-US" dirty="0"/>
              <a:t>Speaker’s Full Name</a:t>
            </a:r>
          </a:p>
          <a:p>
            <a:pPr lvl="1"/>
            <a:r>
              <a:rPr lang="en-US" dirty="0"/>
              <a:t>Speaker’s title</a:t>
            </a:r>
          </a:p>
        </p:txBody>
      </p:sp>
      <p:sp>
        <p:nvSpPr>
          <p:cNvPr id="11" name="Footer Placeholder 10">
            <a:extLst>
              <a:ext uri="{FF2B5EF4-FFF2-40B4-BE49-F238E27FC236}">
                <a16:creationId xmlns:a16="http://schemas.microsoft.com/office/drawing/2014/main" id="{593BD8E8-263E-4363-B56A-C654487075F5}"/>
              </a:ext>
            </a:extLst>
          </p:cNvPr>
          <p:cNvSpPr>
            <a:spLocks noGrp="1"/>
          </p:cNvSpPr>
          <p:nvPr>
            <p:ph type="ftr" sz="quarter" idx="11"/>
          </p:nvPr>
        </p:nvSpPr>
        <p:spPr bwMode="white">
          <a:xfrm>
            <a:off x="457200" y="4757277"/>
            <a:ext cx="5029200" cy="115416"/>
          </a:xfrm>
        </p:spPr>
        <p:txBody>
          <a:bodyPr>
            <a:spAutoFit/>
          </a:bodyPr>
          <a:lstStyle>
            <a:lvl1pPr>
              <a:defRPr sz="750">
                <a:solidFill>
                  <a:schemeClr val="bg1"/>
                </a:solidFill>
              </a:defRPr>
            </a:lvl1pPr>
            <a:lvl2pPr marL="0" indent="0">
              <a:defRPr sz="750">
                <a:solidFill>
                  <a:schemeClr val="bg1"/>
                </a:solidFill>
              </a:defRPr>
            </a:lvl2pPr>
            <a:lvl3pPr marL="0" indent="0">
              <a:defRPr sz="750">
                <a:solidFill>
                  <a:schemeClr val="bg1"/>
                </a:solidFill>
              </a:defRPr>
            </a:lvl3pPr>
            <a:lvl4pPr marL="0" indent="0">
              <a:defRPr sz="750">
                <a:solidFill>
                  <a:schemeClr val="bg1"/>
                </a:solidFill>
              </a:defRPr>
            </a:lvl4pPr>
            <a:lvl5pPr marL="0" indent="0">
              <a:defRPr sz="750">
                <a:solidFill>
                  <a:schemeClr val="bg1"/>
                </a:solidFill>
              </a:defRPr>
            </a:lvl5pPr>
            <a:lvl6pPr marL="0" indent="0">
              <a:defRPr sz="750">
                <a:solidFill>
                  <a:schemeClr val="bg1"/>
                </a:solidFill>
              </a:defRPr>
            </a:lvl6pPr>
            <a:lvl7pPr marL="0" indent="0">
              <a:defRPr sz="750">
                <a:solidFill>
                  <a:schemeClr val="bg1"/>
                </a:solidFill>
              </a:defRPr>
            </a:lvl7pPr>
            <a:lvl8pPr marL="0" indent="0">
              <a:defRPr sz="750">
                <a:solidFill>
                  <a:schemeClr val="bg1"/>
                </a:solidFill>
              </a:defRPr>
            </a:lvl8pPr>
            <a:lvl9pPr marL="0" indent="0">
              <a:defRPr sz="750">
                <a:solidFill>
                  <a:schemeClr val="bg1"/>
                </a:solidFill>
              </a:defRPr>
            </a:lvl9pPr>
          </a:lstStyle>
          <a:p>
            <a:r>
              <a:rPr lang="en-US"/>
              <a:t>© 2018 Cognizant</a:t>
            </a:r>
            <a:endParaRPr lang="en-US" dirty="0"/>
          </a:p>
        </p:txBody>
      </p:sp>
      <p:cxnSp>
        <p:nvCxnSpPr>
          <p:cNvPr id="13" name="Straight Connector 12">
            <a:extLst>
              <a:ext uri="{FF2B5EF4-FFF2-40B4-BE49-F238E27FC236}">
                <a16:creationId xmlns:a16="http://schemas.microsoft.com/office/drawing/2014/main" id="{F769F7CB-0D67-49E0-9197-CA57AE8A17CA}"/>
              </a:ext>
            </a:extLst>
          </p:cNvPr>
          <p:cNvCxnSpPr>
            <a:cxnSpLocks/>
          </p:cNvCxnSpPr>
          <p:nvPr userDrawn="1"/>
        </p:nvCxnSpPr>
        <p:spPr bwMode="white">
          <a:xfrm>
            <a:off x="457200" y="2928574"/>
            <a:ext cx="2286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FE4D59F9-56F9-4A49-9196-51BDC9B07373}"/>
              </a:ext>
            </a:extLst>
          </p:cNvPr>
          <p:cNvPicPr>
            <a:picLocks noChangeAspect="1"/>
          </p:cNvPicPr>
          <p:nvPr userDrawn="1"/>
        </p:nvPicPr>
        <p:blipFill>
          <a:blip r:embed="rId2"/>
          <a:stretch>
            <a:fillRect/>
          </a:stretch>
        </p:blipFill>
        <p:spPr>
          <a:xfrm>
            <a:off x="457200" y="384048"/>
            <a:ext cx="2385905" cy="512064"/>
          </a:xfrm>
          <a:prstGeom prst="rect">
            <a:avLst/>
          </a:prstGeom>
        </p:spPr>
      </p:pic>
    </p:spTree>
    <p:extLst>
      <p:ext uri="{BB962C8B-B14F-4D97-AF65-F5344CB8AC3E}">
        <p14:creationId xmlns:p14="http://schemas.microsoft.com/office/powerpoint/2010/main" val="141792324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Media &amp; Text">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3DBA163B-9823-4AA6-93E0-8B7386BC3109}"/>
              </a:ext>
            </a:extLst>
          </p:cNvPr>
          <p:cNvSpPr>
            <a:spLocks noGrp="1"/>
          </p:cNvSpPr>
          <p:nvPr>
            <p:ph sz="half" idx="2"/>
          </p:nvPr>
        </p:nvSpPr>
        <p:spPr>
          <a:xfrm>
            <a:off x="4654296" y="274321"/>
            <a:ext cx="4114800" cy="4297679"/>
          </a:xfrm>
        </p:spPr>
        <p:txBody>
          <a:bodyPr/>
          <a:lstStyle>
            <a:lvl1pPr>
              <a:defRPr>
                <a:solidFill>
                  <a:schemeClr val="tx2"/>
                </a:solidFill>
              </a:defRPr>
            </a:lvl1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Media Placeholder 15">
            <a:extLst>
              <a:ext uri="{FF2B5EF4-FFF2-40B4-BE49-F238E27FC236}">
                <a16:creationId xmlns:a16="http://schemas.microsoft.com/office/drawing/2014/main" id="{CEB5CA12-0E7C-45C9-92C9-E64DA0065752}"/>
              </a:ext>
            </a:extLst>
          </p:cNvPr>
          <p:cNvSpPr>
            <a:spLocks noGrp="1"/>
          </p:cNvSpPr>
          <p:nvPr>
            <p:ph type="media" sz="quarter" idx="17" hasCustomPrompt="1"/>
          </p:nvPr>
        </p:nvSpPr>
        <p:spPr>
          <a:xfrm>
            <a:off x="0" y="0"/>
            <a:ext cx="4498848" cy="4572000"/>
          </a:xfrm>
        </p:spPr>
        <p:txBody>
          <a:bodyPr anchor="ctr"/>
          <a:lstStyle>
            <a:lvl1pPr marL="0" marR="0" indent="0" algn="ctr" defTabSz="914400" rtl="0" eaLnBrk="1" fontAlgn="auto" latinLnBrk="0" hangingPunct="1">
              <a:lnSpc>
                <a:spcPct val="100000"/>
              </a:lnSpc>
              <a:spcBef>
                <a:spcPts val="600"/>
              </a:spcBef>
              <a:spcAft>
                <a:spcPts val="0"/>
              </a:spcAft>
              <a:buClrTx/>
              <a:buSzTx/>
              <a:buFont typeface="Arial" panose="020B0604020202020204" pitchFamily="34" charset="0"/>
              <a:buNone/>
              <a:tabLst/>
              <a:defRPr/>
            </a:lvl1pPr>
          </a:lstStyle>
          <a:p>
            <a:pPr marL="0" marR="0" lvl="0" indent="0" algn="ctr"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lang="en-US" dirty="0"/>
              <a:t>Insert media here</a:t>
            </a:r>
          </a:p>
        </p:txBody>
      </p:sp>
      <p:sp>
        <p:nvSpPr>
          <p:cNvPr id="2" name="Date Placeholder 1">
            <a:extLst>
              <a:ext uri="{FF2B5EF4-FFF2-40B4-BE49-F238E27FC236}">
                <a16:creationId xmlns:a16="http://schemas.microsoft.com/office/drawing/2014/main" id="{D9F91859-85A6-4652-BB50-DE18F40DAE17}"/>
              </a:ext>
            </a:extLst>
          </p:cNvPr>
          <p:cNvSpPr>
            <a:spLocks noGrp="1"/>
          </p:cNvSpPr>
          <p:nvPr>
            <p:ph type="dt" sz="half" idx="18"/>
          </p:nvPr>
        </p:nvSpPr>
        <p:spPr/>
        <p:txBody>
          <a:bodyPr/>
          <a:lstStyle/>
          <a:p>
            <a:fld id="{92891E91-9488-4616-A4E9-562C551F1C22}" type="datetime1">
              <a:rPr lang="en-US" smtClean="0"/>
              <a:t>03/27/19</a:t>
            </a:fld>
            <a:endParaRPr lang="en-US" dirty="0"/>
          </a:p>
        </p:txBody>
      </p:sp>
      <p:sp>
        <p:nvSpPr>
          <p:cNvPr id="3" name="Footer Placeholder 2">
            <a:extLst>
              <a:ext uri="{FF2B5EF4-FFF2-40B4-BE49-F238E27FC236}">
                <a16:creationId xmlns:a16="http://schemas.microsoft.com/office/drawing/2014/main" id="{699760E2-6197-4679-A293-2A1317EFAB4B}"/>
              </a:ext>
            </a:extLst>
          </p:cNvPr>
          <p:cNvSpPr>
            <a:spLocks noGrp="1"/>
          </p:cNvSpPr>
          <p:nvPr>
            <p:ph type="ftr" sz="quarter" idx="19"/>
          </p:nvPr>
        </p:nvSpPr>
        <p:spPr/>
        <p:txBody>
          <a:bodyPr/>
          <a:lstStyle/>
          <a:p>
            <a:r>
              <a:rPr lang="en-US"/>
              <a:t>© 2018 Cognizant</a:t>
            </a:r>
            <a:endParaRPr lang="en-US" dirty="0"/>
          </a:p>
        </p:txBody>
      </p:sp>
      <p:sp>
        <p:nvSpPr>
          <p:cNvPr id="5" name="Slide Number Placeholder 4">
            <a:extLst>
              <a:ext uri="{FF2B5EF4-FFF2-40B4-BE49-F238E27FC236}">
                <a16:creationId xmlns:a16="http://schemas.microsoft.com/office/drawing/2014/main" id="{DEF677D8-5DFC-45CA-854E-7E2FDF7D4794}"/>
              </a:ext>
            </a:extLst>
          </p:cNvPr>
          <p:cNvSpPr>
            <a:spLocks noGrp="1"/>
          </p:cNvSpPr>
          <p:nvPr>
            <p:ph type="sldNum" sz="quarter" idx="20"/>
          </p:nvPr>
        </p:nvSpPr>
        <p:spPr/>
        <p:txBody>
          <a:bodyPr/>
          <a:lstStyle/>
          <a:p>
            <a:fld id="{2EFEF571-C9B4-4D92-A7F7-315B894862A8}" type="slidenum">
              <a:rPr lang="en-US" smtClean="0"/>
              <a:pPr/>
              <a:t>‹#›</a:t>
            </a:fld>
            <a:endParaRPr lang="en-US" dirty="0"/>
          </a:p>
        </p:txBody>
      </p:sp>
      <p:cxnSp>
        <p:nvCxnSpPr>
          <p:cNvPr id="11" name="Straight Connector 10">
            <a:extLst>
              <a:ext uri="{FF2B5EF4-FFF2-40B4-BE49-F238E27FC236}">
                <a16:creationId xmlns:a16="http://schemas.microsoft.com/office/drawing/2014/main" id="{FB6A4D1D-419D-453A-9A35-9EF2960602A8}"/>
              </a:ext>
            </a:extLst>
          </p:cNvPr>
          <p:cNvCxnSpPr>
            <a:cxnSpLocks/>
          </p:cNvCxnSpPr>
          <p:nvPr userDrawn="1"/>
        </p:nvCxnSpPr>
        <p:spPr>
          <a:xfrm>
            <a:off x="379925" y="4690872"/>
            <a:ext cx="838415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3AA30451-9D03-4FA5-AF5E-920706E8ED2F}"/>
              </a:ext>
            </a:extLst>
          </p:cNvPr>
          <p:cNvPicPr>
            <a:picLocks noChangeAspect="1"/>
          </p:cNvPicPr>
          <p:nvPr userDrawn="1"/>
        </p:nvPicPr>
        <p:blipFill>
          <a:blip r:embed="rId2"/>
          <a:stretch>
            <a:fillRect/>
          </a:stretch>
        </p:blipFill>
        <p:spPr bwMode="black">
          <a:xfrm>
            <a:off x="7485912" y="4780026"/>
            <a:ext cx="1278163" cy="274320"/>
          </a:xfrm>
          <a:prstGeom prst="rect">
            <a:avLst/>
          </a:prstGeom>
        </p:spPr>
      </p:pic>
    </p:spTree>
    <p:extLst>
      <p:ext uri="{BB962C8B-B14F-4D97-AF65-F5344CB8AC3E}">
        <p14:creationId xmlns:p14="http://schemas.microsoft.com/office/powerpoint/2010/main" val="147544730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Image &amp; Text">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3DBA163B-9823-4AA6-93E0-8B7386BC3109}"/>
              </a:ext>
            </a:extLst>
          </p:cNvPr>
          <p:cNvSpPr>
            <a:spLocks noGrp="1"/>
          </p:cNvSpPr>
          <p:nvPr>
            <p:ph sz="half" idx="2"/>
          </p:nvPr>
        </p:nvSpPr>
        <p:spPr>
          <a:xfrm>
            <a:off x="4654296" y="274320"/>
            <a:ext cx="4114800" cy="4297678"/>
          </a:xfrm>
        </p:spPr>
        <p:txBody>
          <a:bodyPr/>
          <a:lstStyle>
            <a:lvl1pPr>
              <a:defRPr>
                <a:solidFill>
                  <a:schemeClr val="tx2"/>
                </a:solidFill>
              </a:defRPr>
            </a:lvl1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Picture Placeholder 2">
            <a:extLst>
              <a:ext uri="{FF2B5EF4-FFF2-40B4-BE49-F238E27FC236}">
                <a16:creationId xmlns:a16="http://schemas.microsoft.com/office/drawing/2014/main" id="{A8E3F330-9F76-4B2D-936C-BA1660611058}"/>
              </a:ext>
            </a:extLst>
          </p:cNvPr>
          <p:cNvSpPr>
            <a:spLocks noGrp="1"/>
          </p:cNvSpPr>
          <p:nvPr>
            <p:ph type="pic" sz="quarter" idx="14" hasCustomPrompt="1"/>
          </p:nvPr>
        </p:nvSpPr>
        <p:spPr>
          <a:xfrm>
            <a:off x="0" y="0"/>
            <a:ext cx="4498975" cy="4572000"/>
          </a:xfrm>
        </p:spPr>
        <p:txBody>
          <a:bodyPr anchor="ctr"/>
          <a:lstStyle>
            <a:lvl1pPr marL="0" marR="0" indent="0" algn="ctr" defTabSz="914400" rtl="0" eaLnBrk="1" fontAlgn="auto" latinLnBrk="0" hangingPunct="1">
              <a:lnSpc>
                <a:spcPct val="100000"/>
              </a:lnSpc>
              <a:spcBef>
                <a:spcPts val="600"/>
              </a:spcBef>
              <a:spcAft>
                <a:spcPts val="0"/>
              </a:spcAft>
              <a:buClrTx/>
              <a:buSzTx/>
              <a:buFont typeface="Arial" panose="020B0604020202020204" pitchFamily="34" charset="0"/>
              <a:buNone/>
              <a:tabLst/>
              <a:defRPr/>
            </a:lvl1pPr>
          </a:lstStyle>
          <a:p>
            <a:pPr marL="0" marR="0" lvl="0" indent="0" algn="ctr"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lang="en-US" dirty="0"/>
              <a:t>Drag picture to placeholder or click icon to add</a:t>
            </a:r>
          </a:p>
        </p:txBody>
      </p:sp>
      <p:sp>
        <p:nvSpPr>
          <p:cNvPr id="2" name="Date Placeholder 1">
            <a:extLst>
              <a:ext uri="{FF2B5EF4-FFF2-40B4-BE49-F238E27FC236}">
                <a16:creationId xmlns:a16="http://schemas.microsoft.com/office/drawing/2014/main" id="{FCC1D49F-49AB-492E-AADA-3FDC394DFDFE}"/>
              </a:ext>
            </a:extLst>
          </p:cNvPr>
          <p:cNvSpPr>
            <a:spLocks noGrp="1"/>
          </p:cNvSpPr>
          <p:nvPr>
            <p:ph type="dt" sz="half" idx="15"/>
          </p:nvPr>
        </p:nvSpPr>
        <p:spPr/>
        <p:txBody>
          <a:bodyPr/>
          <a:lstStyle/>
          <a:p>
            <a:fld id="{A3F262AA-DEDE-48CB-AC20-EF8642D85293}" type="datetime1">
              <a:rPr lang="en-US" smtClean="0"/>
              <a:t>03/27/19</a:t>
            </a:fld>
            <a:endParaRPr lang="en-US" dirty="0"/>
          </a:p>
        </p:txBody>
      </p:sp>
      <p:sp>
        <p:nvSpPr>
          <p:cNvPr id="5" name="Footer Placeholder 4">
            <a:extLst>
              <a:ext uri="{FF2B5EF4-FFF2-40B4-BE49-F238E27FC236}">
                <a16:creationId xmlns:a16="http://schemas.microsoft.com/office/drawing/2014/main" id="{9787AAB2-79C4-4D8A-B367-D69C5CB97715}"/>
              </a:ext>
            </a:extLst>
          </p:cNvPr>
          <p:cNvSpPr>
            <a:spLocks noGrp="1"/>
          </p:cNvSpPr>
          <p:nvPr>
            <p:ph type="ftr" sz="quarter" idx="16"/>
          </p:nvPr>
        </p:nvSpPr>
        <p:spPr/>
        <p:txBody>
          <a:bodyPr/>
          <a:lstStyle/>
          <a:p>
            <a:r>
              <a:rPr lang="en-US"/>
              <a:t>© 2018 Cognizant</a:t>
            </a:r>
            <a:endParaRPr lang="en-US" dirty="0"/>
          </a:p>
        </p:txBody>
      </p:sp>
      <p:sp>
        <p:nvSpPr>
          <p:cNvPr id="6" name="Slide Number Placeholder 5">
            <a:extLst>
              <a:ext uri="{FF2B5EF4-FFF2-40B4-BE49-F238E27FC236}">
                <a16:creationId xmlns:a16="http://schemas.microsoft.com/office/drawing/2014/main" id="{B80EC04C-1500-45F6-8042-1CE988757A42}"/>
              </a:ext>
            </a:extLst>
          </p:cNvPr>
          <p:cNvSpPr>
            <a:spLocks noGrp="1"/>
          </p:cNvSpPr>
          <p:nvPr>
            <p:ph type="sldNum" sz="quarter" idx="17"/>
          </p:nvPr>
        </p:nvSpPr>
        <p:spPr/>
        <p:txBody>
          <a:bodyPr/>
          <a:lstStyle/>
          <a:p>
            <a:fld id="{2EFEF571-C9B4-4D92-A7F7-315B894862A8}" type="slidenum">
              <a:rPr lang="en-US" smtClean="0"/>
              <a:pPr/>
              <a:t>‹#›</a:t>
            </a:fld>
            <a:endParaRPr lang="en-US" dirty="0"/>
          </a:p>
        </p:txBody>
      </p:sp>
      <p:cxnSp>
        <p:nvCxnSpPr>
          <p:cNvPr id="10" name="Straight Connector 9">
            <a:extLst>
              <a:ext uri="{FF2B5EF4-FFF2-40B4-BE49-F238E27FC236}">
                <a16:creationId xmlns:a16="http://schemas.microsoft.com/office/drawing/2014/main" id="{092DAA9B-CFA7-4AA1-B116-CD98263A7298}"/>
              </a:ext>
            </a:extLst>
          </p:cNvPr>
          <p:cNvCxnSpPr>
            <a:cxnSpLocks/>
          </p:cNvCxnSpPr>
          <p:nvPr userDrawn="1"/>
        </p:nvCxnSpPr>
        <p:spPr>
          <a:xfrm>
            <a:off x="379925" y="4690872"/>
            <a:ext cx="838415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33F9A740-E5A2-4D3A-836A-46E192FC2100}"/>
              </a:ext>
            </a:extLst>
          </p:cNvPr>
          <p:cNvPicPr>
            <a:picLocks noChangeAspect="1"/>
          </p:cNvPicPr>
          <p:nvPr userDrawn="1"/>
        </p:nvPicPr>
        <p:blipFill>
          <a:blip r:embed="rId2"/>
          <a:stretch>
            <a:fillRect/>
          </a:stretch>
        </p:blipFill>
        <p:spPr bwMode="black">
          <a:xfrm>
            <a:off x="7485912" y="4780026"/>
            <a:ext cx="1278163" cy="274320"/>
          </a:xfrm>
          <a:prstGeom prst="rect">
            <a:avLst/>
          </a:prstGeom>
        </p:spPr>
      </p:pic>
    </p:spTree>
    <p:extLst>
      <p:ext uri="{BB962C8B-B14F-4D97-AF65-F5344CB8AC3E}">
        <p14:creationId xmlns:p14="http://schemas.microsoft.com/office/powerpoint/2010/main" val="314697497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9D512A5-02AD-4CE7-95D7-2098ED248CD3}"/>
              </a:ext>
            </a:extLst>
          </p:cNvPr>
          <p:cNvPicPr>
            <a:picLocks noChangeAspect="1"/>
          </p:cNvPicPr>
          <p:nvPr userDrawn="1"/>
        </p:nvPicPr>
        <p:blipFill>
          <a:blip r:embed="rId2"/>
          <a:stretch>
            <a:fillRect/>
          </a:stretch>
        </p:blipFill>
        <p:spPr>
          <a:xfrm>
            <a:off x="0" y="5975"/>
            <a:ext cx="9133377" cy="5137525"/>
          </a:xfrm>
          <a:prstGeom prst="rect">
            <a:avLst/>
          </a:prstGeom>
        </p:spPr>
      </p:pic>
      <p:sp>
        <p:nvSpPr>
          <p:cNvPr id="2" name="Title 1"/>
          <p:cNvSpPr>
            <a:spLocks noGrp="1"/>
          </p:cNvSpPr>
          <p:nvPr>
            <p:ph type="title" hasCustomPrompt="1"/>
          </p:nvPr>
        </p:nvSpPr>
        <p:spPr>
          <a:xfrm>
            <a:off x="612648" y="1828800"/>
            <a:ext cx="7772400" cy="329184"/>
          </a:xfrm>
        </p:spPr>
        <p:txBody>
          <a:bodyPr anchor="b" anchorCtr="0">
            <a:noAutofit/>
          </a:bodyPr>
          <a:lstStyle>
            <a:lvl1pPr>
              <a:defRPr sz="3200">
                <a:solidFill>
                  <a:schemeClr val="tx1"/>
                </a:solidFill>
              </a:defRPr>
            </a:lvl1pPr>
          </a:lstStyle>
          <a:p>
            <a:r>
              <a:rPr lang="en-US" dirty="0"/>
              <a:t>Thank you</a:t>
            </a:r>
          </a:p>
        </p:txBody>
      </p:sp>
      <p:sp>
        <p:nvSpPr>
          <p:cNvPr id="8" name="Text Placeholder 7"/>
          <p:cNvSpPr>
            <a:spLocks noGrp="1"/>
          </p:cNvSpPr>
          <p:nvPr>
            <p:ph type="body" sz="quarter" idx="10" hasCustomPrompt="1"/>
          </p:nvPr>
        </p:nvSpPr>
        <p:spPr>
          <a:xfrm>
            <a:off x="612648" y="2441448"/>
            <a:ext cx="7772400" cy="630936"/>
          </a:xfrm>
          <a:prstGeom prst="rect">
            <a:avLst/>
          </a:prstGeom>
        </p:spPr>
        <p:txBody>
          <a:bodyPr vert="horz">
            <a:normAutofit/>
          </a:bodyPr>
          <a:lstStyle>
            <a:lvl1pPr marL="0" indent="0">
              <a:buNone/>
              <a:defRPr sz="2000">
                <a:solidFill>
                  <a:schemeClr val="tx1"/>
                </a:solidFill>
              </a:defRPr>
            </a:lvl1pPr>
            <a:lvl2pPr marL="0" indent="0">
              <a:buNone/>
              <a:defRPr sz="2000">
                <a:solidFill>
                  <a:schemeClr val="tx1"/>
                </a:solidFill>
              </a:defRPr>
            </a:lvl2pPr>
            <a:lvl3pPr marL="0" indent="0">
              <a:buNone/>
              <a:defRPr sz="2000">
                <a:solidFill>
                  <a:schemeClr val="tx1"/>
                </a:solidFill>
              </a:defRPr>
            </a:lvl3pPr>
            <a:lvl4pPr marL="0" indent="0">
              <a:buNone/>
              <a:defRPr sz="2000">
                <a:solidFill>
                  <a:schemeClr val="tx1"/>
                </a:solidFill>
              </a:defRPr>
            </a:lvl4pPr>
            <a:lvl5pPr marL="0" indent="0">
              <a:buNone/>
              <a:defRPr sz="2000">
                <a:solidFill>
                  <a:schemeClr val="tx1"/>
                </a:solidFill>
              </a:defRPr>
            </a:lvl5pPr>
            <a:lvl6pPr marL="0" indent="0">
              <a:buNone/>
              <a:defRPr sz="2000">
                <a:solidFill>
                  <a:schemeClr val="tx1"/>
                </a:solidFill>
              </a:defRPr>
            </a:lvl6pPr>
            <a:lvl7pPr marL="0" indent="0">
              <a:buNone/>
              <a:defRPr sz="2000">
                <a:solidFill>
                  <a:schemeClr val="tx1"/>
                </a:solidFill>
              </a:defRPr>
            </a:lvl7pPr>
            <a:lvl8pPr marL="0" indent="0">
              <a:buNone/>
              <a:defRPr sz="2000">
                <a:solidFill>
                  <a:schemeClr val="tx1"/>
                </a:solidFill>
              </a:defRPr>
            </a:lvl8pPr>
            <a:lvl9pPr marL="0" indent="0">
              <a:buNone/>
              <a:defRPr sz="2000">
                <a:solidFill>
                  <a:schemeClr val="tx1"/>
                </a:solidFill>
              </a:defRPr>
            </a:lvl9pPr>
          </a:lstStyle>
          <a:p>
            <a:pPr lvl="0"/>
            <a:r>
              <a:rPr lang="en-US" dirty="0"/>
              <a:t>Name</a:t>
            </a:r>
            <a:br>
              <a:rPr lang="en-US" dirty="0"/>
            </a:br>
            <a:r>
              <a:rPr lang="en-US" dirty="0"/>
              <a:t>Email (optional)</a:t>
            </a:r>
          </a:p>
        </p:txBody>
      </p:sp>
      <p:sp>
        <p:nvSpPr>
          <p:cNvPr id="6" name="TextBox 5"/>
          <p:cNvSpPr txBox="1"/>
          <p:nvPr userDrawn="1"/>
        </p:nvSpPr>
        <p:spPr>
          <a:xfrm>
            <a:off x="3588152" y="-972273"/>
            <a:ext cx="184731" cy="369332"/>
          </a:xfrm>
          <a:prstGeom prst="rect">
            <a:avLst/>
          </a:prstGeom>
          <a:noFill/>
        </p:spPr>
        <p:txBody>
          <a:bodyPr wrap="none" rtlCol="0">
            <a:spAutoFit/>
          </a:bodyPr>
          <a:lstStyle/>
          <a:p>
            <a:endParaRPr lang="en-US" dirty="0" err="1">
              <a:solidFill>
                <a:schemeClr val="tx2"/>
              </a:solidFill>
            </a:endParaRPr>
          </a:p>
        </p:txBody>
      </p:sp>
      <p:cxnSp>
        <p:nvCxnSpPr>
          <p:cNvPr id="11" name="Straight Connector 10">
            <a:extLst>
              <a:ext uri="{FF2B5EF4-FFF2-40B4-BE49-F238E27FC236}">
                <a16:creationId xmlns:a16="http://schemas.microsoft.com/office/drawing/2014/main" id="{8FFA5237-4D06-4CB8-B81D-E6E000044E96}"/>
              </a:ext>
            </a:extLst>
          </p:cNvPr>
          <p:cNvCxnSpPr>
            <a:cxnSpLocks/>
          </p:cNvCxnSpPr>
          <p:nvPr userDrawn="1"/>
        </p:nvCxnSpPr>
        <p:spPr>
          <a:xfrm>
            <a:off x="611138" y="2299716"/>
            <a:ext cx="1858684" cy="0"/>
          </a:xfrm>
          <a:prstGeom prst="line">
            <a:avLst/>
          </a:prstGeom>
          <a:ln>
            <a:solidFill>
              <a:srgbClr val="00A451"/>
            </a:solidFill>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94BBC5B1-60EC-4841-A052-A7EA10470940}"/>
              </a:ext>
            </a:extLst>
          </p:cNvPr>
          <p:cNvPicPr>
            <a:picLocks noChangeAspect="1"/>
          </p:cNvPicPr>
          <p:nvPr userDrawn="1"/>
        </p:nvPicPr>
        <p:blipFill>
          <a:blip r:embed="rId3"/>
          <a:stretch>
            <a:fillRect/>
          </a:stretch>
        </p:blipFill>
        <p:spPr bwMode="black">
          <a:xfrm>
            <a:off x="6294697" y="384048"/>
            <a:ext cx="2385905" cy="512064"/>
          </a:xfrm>
          <a:prstGeom prst="rect">
            <a:avLst/>
          </a:prstGeom>
        </p:spPr>
      </p:pic>
    </p:spTree>
    <p:extLst>
      <p:ext uri="{BB962C8B-B14F-4D97-AF65-F5344CB8AC3E}">
        <p14:creationId xmlns:p14="http://schemas.microsoft.com/office/powerpoint/2010/main" val="334273575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itle" preserve="1">
  <p:cSld name="White Cover Slide, Graphic">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4BA977D-F01B-45A3-A788-241A0D7E09A5}"/>
              </a:ext>
            </a:extLst>
          </p:cNvPr>
          <p:cNvPicPr>
            <a:picLocks noChangeAspect="1"/>
          </p:cNvPicPr>
          <p:nvPr userDrawn="1"/>
        </p:nvPicPr>
        <p:blipFill>
          <a:blip r:embed="rId2"/>
          <a:stretch>
            <a:fillRect/>
          </a:stretch>
        </p:blipFill>
        <p:spPr>
          <a:xfrm>
            <a:off x="0" y="4451985"/>
            <a:ext cx="9144000" cy="691515"/>
          </a:xfrm>
          <a:prstGeom prst="rect">
            <a:avLst/>
          </a:prstGeom>
        </p:spPr>
      </p:pic>
      <p:pic>
        <p:nvPicPr>
          <p:cNvPr id="7" name="Picture 6">
            <a:extLst>
              <a:ext uri="{FF2B5EF4-FFF2-40B4-BE49-F238E27FC236}">
                <a16:creationId xmlns:a16="http://schemas.microsoft.com/office/drawing/2014/main" id="{99B63AD2-13B3-4C1A-81A7-6B8DAA7875CA}"/>
              </a:ext>
            </a:extLst>
          </p:cNvPr>
          <p:cNvPicPr>
            <a:picLocks noChangeAspect="1"/>
          </p:cNvPicPr>
          <p:nvPr userDrawn="1"/>
        </p:nvPicPr>
        <p:blipFill>
          <a:blip r:embed="rId3"/>
          <a:stretch>
            <a:fillRect/>
          </a:stretch>
        </p:blipFill>
        <p:spPr bwMode="black">
          <a:xfrm>
            <a:off x="457200" y="384048"/>
            <a:ext cx="2385905" cy="512064"/>
          </a:xfrm>
          <a:prstGeom prst="rect">
            <a:avLst/>
          </a:prstGeom>
        </p:spPr>
      </p:pic>
      <p:sp>
        <p:nvSpPr>
          <p:cNvPr id="2" name="Title 1">
            <a:extLst>
              <a:ext uri="{FF2B5EF4-FFF2-40B4-BE49-F238E27FC236}">
                <a16:creationId xmlns:a16="http://schemas.microsoft.com/office/drawing/2014/main" id="{9E61C033-5F13-4DFF-B15B-CE7C811FF242}"/>
              </a:ext>
            </a:extLst>
          </p:cNvPr>
          <p:cNvSpPr>
            <a:spLocks noGrp="1"/>
          </p:cNvSpPr>
          <p:nvPr>
            <p:ph type="ctrTitle" hasCustomPrompt="1"/>
          </p:nvPr>
        </p:nvSpPr>
        <p:spPr bwMode="black">
          <a:xfrm>
            <a:off x="457200" y="1691640"/>
            <a:ext cx="5029200" cy="1052596"/>
          </a:xfrm>
        </p:spPr>
        <p:txBody>
          <a:bodyPr anchor="b">
            <a:spAutoFit/>
          </a:bodyPr>
          <a:lstStyle>
            <a:lvl1pPr algn="l">
              <a:defRPr sz="3800">
                <a:solidFill>
                  <a:schemeClr val="tx1"/>
                </a:solidFill>
              </a:defRPr>
            </a:lvl1pPr>
          </a:lstStyle>
          <a:p>
            <a:pPr lvl="0"/>
            <a:r>
              <a:rPr lang="en-US" dirty="0"/>
              <a:t>Presentation Title Goes Here</a:t>
            </a:r>
          </a:p>
        </p:txBody>
      </p:sp>
      <p:sp>
        <p:nvSpPr>
          <p:cNvPr id="3" name="Subtitle 2">
            <a:extLst>
              <a:ext uri="{FF2B5EF4-FFF2-40B4-BE49-F238E27FC236}">
                <a16:creationId xmlns:a16="http://schemas.microsoft.com/office/drawing/2014/main" id="{86915D2C-FBBF-4872-8B9B-3345FADF0AAF}"/>
              </a:ext>
            </a:extLst>
          </p:cNvPr>
          <p:cNvSpPr>
            <a:spLocks noGrp="1"/>
          </p:cNvSpPr>
          <p:nvPr>
            <p:ph type="subTitle" idx="1" hasCustomPrompt="1"/>
          </p:nvPr>
        </p:nvSpPr>
        <p:spPr bwMode="black">
          <a:xfrm>
            <a:off x="457200" y="3118104"/>
            <a:ext cx="5029200" cy="538609"/>
          </a:xfrm>
        </p:spPr>
        <p:txBody>
          <a:bodyPr>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a:solidFill>
                  <a:schemeClr val="tx1"/>
                </a:solidFill>
              </a:defRPr>
            </a:lvl1pPr>
            <a:lvl2pPr marL="0" indent="0" algn="l">
              <a:buClrTx/>
              <a:buFont typeface="Arial" panose="020B0604020202020204" pitchFamily="34" charset="0"/>
              <a:buNone/>
              <a:tabLst/>
              <a:defRPr sz="1200">
                <a:solidFill>
                  <a:schemeClr val="tx1"/>
                </a:solidFill>
              </a:defRPr>
            </a:lvl2pPr>
            <a:lvl3pPr marL="228600" indent="-228600" algn="l">
              <a:spcBef>
                <a:spcPts val="600"/>
              </a:spcBef>
              <a:buClrTx/>
              <a:buSzPct val="125000"/>
              <a:buFont typeface="Arial" panose="020B0604020202020204" pitchFamily="34" charset="0"/>
              <a:buChar char="•"/>
              <a:defRPr sz="1200">
                <a:solidFill>
                  <a:schemeClr val="tx1"/>
                </a:solidFill>
              </a:defRPr>
            </a:lvl3pPr>
            <a:lvl4pPr marL="228600" indent="-228600" algn="l">
              <a:spcBef>
                <a:spcPts val="600"/>
              </a:spcBef>
              <a:buClrTx/>
              <a:buSzPct val="125000"/>
              <a:buFont typeface="Arial" panose="020B0604020202020204" pitchFamily="34" charset="0"/>
              <a:buChar char="•"/>
              <a:defRPr sz="1200">
                <a:solidFill>
                  <a:schemeClr val="tx1"/>
                </a:solidFill>
              </a:defRPr>
            </a:lvl4pPr>
            <a:lvl5pPr marL="228600" indent="-228600" algn="l">
              <a:spcBef>
                <a:spcPts val="600"/>
              </a:spcBef>
              <a:buClrTx/>
              <a:buSzPct val="125000"/>
              <a:buFont typeface="Arial" panose="020B0604020202020204" pitchFamily="34" charset="0"/>
              <a:buChar char="•"/>
              <a:defRPr sz="1200">
                <a:solidFill>
                  <a:schemeClr val="tx1"/>
                </a:solidFill>
              </a:defRPr>
            </a:lvl5pPr>
            <a:lvl6pPr marL="228600" indent="-228600" algn="l">
              <a:spcBef>
                <a:spcPts val="600"/>
              </a:spcBef>
              <a:buClrTx/>
              <a:buSzPct val="125000"/>
              <a:buFont typeface="Arial" panose="020B0604020202020204" pitchFamily="34" charset="0"/>
              <a:buChar char="•"/>
              <a:defRPr sz="1200">
                <a:solidFill>
                  <a:schemeClr val="tx1"/>
                </a:solidFill>
              </a:defRPr>
            </a:lvl6pPr>
            <a:lvl7pPr marL="228600" indent="-228600" algn="l">
              <a:spcBef>
                <a:spcPts val="600"/>
              </a:spcBef>
              <a:buClrTx/>
              <a:buSzPct val="125000"/>
              <a:buFont typeface="Arial" panose="020B0604020202020204" pitchFamily="34" charset="0"/>
              <a:buChar char="•"/>
              <a:defRPr sz="1200">
                <a:solidFill>
                  <a:schemeClr val="tx1"/>
                </a:solidFill>
              </a:defRPr>
            </a:lvl7pPr>
            <a:lvl8pPr marL="228600" indent="-228600" algn="l">
              <a:spcBef>
                <a:spcPts val="600"/>
              </a:spcBef>
              <a:buClrTx/>
              <a:buSzPct val="125000"/>
              <a:buFont typeface="Arial" panose="020B0604020202020204" pitchFamily="34" charset="0"/>
              <a:buChar char="•"/>
              <a:defRPr sz="1200">
                <a:solidFill>
                  <a:schemeClr val="tx1"/>
                </a:solidFill>
              </a:defRPr>
            </a:lvl8pPr>
            <a:lvl9pPr marL="228600" indent="-228600" algn="l">
              <a:spcBef>
                <a:spcPts val="600"/>
              </a:spcBef>
              <a:buClrTx/>
              <a:buSzPct val="125000"/>
              <a:buFont typeface="Arial" panose="020B0604020202020204" pitchFamily="34" charset="0"/>
              <a:buChar char="•"/>
              <a:defRPr sz="1200">
                <a:solidFill>
                  <a:schemeClr val="tx1"/>
                </a:solidFill>
              </a:defRPr>
            </a:lvl9pPr>
          </a:lstStyle>
          <a:p>
            <a:pPr lvl="0"/>
            <a:r>
              <a:rPr lang="en-US" dirty="0"/>
              <a:t>Speaker’s Full Name</a:t>
            </a:r>
          </a:p>
          <a:p>
            <a:pPr lvl="1"/>
            <a:r>
              <a:rPr lang="en-US" dirty="0"/>
              <a:t>Speaker’s title</a:t>
            </a:r>
          </a:p>
        </p:txBody>
      </p:sp>
      <p:sp>
        <p:nvSpPr>
          <p:cNvPr id="11" name="Footer Placeholder 10">
            <a:extLst>
              <a:ext uri="{FF2B5EF4-FFF2-40B4-BE49-F238E27FC236}">
                <a16:creationId xmlns:a16="http://schemas.microsoft.com/office/drawing/2014/main" id="{593BD8E8-263E-4363-B56A-C654487075F5}"/>
              </a:ext>
            </a:extLst>
          </p:cNvPr>
          <p:cNvSpPr>
            <a:spLocks noGrp="1"/>
          </p:cNvSpPr>
          <p:nvPr>
            <p:ph type="ftr" sz="quarter" idx="11"/>
          </p:nvPr>
        </p:nvSpPr>
        <p:spPr bwMode="white">
          <a:xfrm>
            <a:off x="457200" y="4757277"/>
            <a:ext cx="5029200" cy="115416"/>
          </a:xfrm>
        </p:spPr>
        <p:txBody>
          <a:bodyPr>
            <a:spAutoFit/>
          </a:bodyPr>
          <a:lstStyle>
            <a:lvl1pPr>
              <a:defRPr sz="750">
                <a:solidFill>
                  <a:schemeClr val="bg1"/>
                </a:solidFill>
              </a:defRPr>
            </a:lvl1pPr>
            <a:lvl2pPr marL="0" indent="0">
              <a:defRPr sz="750">
                <a:solidFill>
                  <a:schemeClr val="bg1"/>
                </a:solidFill>
              </a:defRPr>
            </a:lvl2pPr>
            <a:lvl3pPr marL="0" indent="0">
              <a:defRPr sz="750">
                <a:solidFill>
                  <a:schemeClr val="bg1"/>
                </a:solidFill>
              </a:defRPr>
            </a:lvl3pPr>
            <a:lvl4pPr marL="0" indent="0">
              <a:defRPr sz="750">
                <a:solidFill>
                  <a:schemeClr val="bg1"/>
                </a:solidFill>
              </a:defRPr>
            </a:lvl4pPr>
            <a:lvl5pPr marL="0" indent="0">
              <a:defRPr sz="750">
                <a:solidFill>
                  <a:schemeClr val="bg1"/>
                </a:solidFill>
              </a:defRPr>
            </a:lvl5pPr>
            <a:lvl6pPr marL="0" indent="0">
              <a:defRPr sz="750">
                <a:solidFill>
                  <a:schemeClr val="bg1"/>
                </a:solidFill>
              </a:defRPr>
            </a:lvl6pPr>
            <a:lvl7pPr marL="0" indent="0">
              <a:defRPr sz="750">
                <a:solidFill>
                  <a:schemeClr val="bg1"/>
                </a:solidFill>
              </a:defRPr>
            </a:lvl7pPr>
            <a:lvl8pPr marL="0" indent="0">
              <a:defRPr sz="750">
                <a:solidFill>
                  <a:schemeClr val="bg1"/>
                </a:solidFill>
              </a:defRPr>
            </a:lvl8pPr>
            <a:lvl9pPr marL="0" indent="0">
              <a:defRPr sz="750">
                <a:solidFill>
                  <a:schemeClr val="bg1"/>
                </a:solidFill>
              </a:defRPr>
            </a:lvl9pPr>
          </a:lstStyle>
          <a:p>
            <a:r>
              <a:rPr lang="en-US" dirty="0"/>
              <a:t>© 2018 Cognizant</a:t>
            </a:r>
          </a:p>
        </p:txBody>
      </p:sp>
      <p:cxnSp>
        <p:nvCxnSpPr>
          <p:cNvPr id="8" name="Straight Connector 7">
            <a:extLst>
              <a:ext uri="{FF2B5EF4-FFF2-40B4-BE49-F238E27FC236}">
                <a16:creationId xmlns:a16="http://schemas.microsoft.com/office/drawing/2014/main" id="{B2D38650-2189-4A4F-AD30-9C41C4094C5F}"/>
              </a:ext>
            </a:extLst>
          </p:cNvPr>
          <p:cNvCxnSpPr>
            <a:cxnSpLocks/>
          </p:cNvCxnSpPr>
          <p:nvPr userDrawn="1"/>
        </p:nvCxnSpPr>
        <p:spPr bwMode="black">
          <a:xfrm>
            <a:off x="457200" y="2928574"/>
            <a:ext cx="2286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815849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Blue Cover Slide, Graphic">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5F1FCDD-9A69-4405-B89F-CFDAF1874AA8}"/>
              </a:ext>
            </a:extLst>
          </p:cNvPr>
          <p:cNvPicPr>
            <a:picLocks noChangeAspect="1"/>
          </p:cNvPicPr>
          <p:nvPr userDrawn="1"/>
        </p:nvPicPr>
        <p:blipFill>
          <a:blip r:embed="rId2"/>
          <a:stretch>
            <a:fillRect/>
          </a:stretch>
        </p:blipFill>
        <p:spPr>
          <a:xfrm>
            <a:off x="0" y="0"/>
            <a:ext cx="9144000" cy="5151120"/>
          </a:xfrm>
          <a:prstGeom prst="rect">
            <a:avLst/>
          </a:prstGeom>
        </p:spPr>
      </p:pic>
      <p:sp>
        <p:nvSpPr>
          <p:cNvPr id="2" name="Title 1">
            <a:extLst>
              <a:ext uri="{FF2B5EF4-FFF2-40B4-BE49-F238E27FC236}">
                <a16:creationId xmlns:a16="http://schemas.microsoft.com/office/drawing/2014/main" id="{9E61C033-5F13-4DFF-B15B-CE7C811FF242}"/>
              </a:ext>
            </a:extLst>
          </p:cNvPr>
          <p:cNvSpPr>
            <a:spLocks noGrp="1"/>
          </p:cNvSpPr>
          <p:nvPr>
            <p:ph type="ctrTitle" hasCustomPrompt="1"/>
          </p:nvPr>
        </p:nvSpPr>
        <p:spPr bwMode="white">
          <a:xfrm>
            <a:off x="457200" y="1691187"/>
            <a:ext cx="5029200" cy="1052596"/>
          </a:xfrm>
        </p:spPr>
        <p:txBody>
          <a:bodyPr anchor="b">
            <a:spAutoFit/>
          </a:bodyPr>
          <a:lstStyle>
            <a:lvl1pPr algn="l">
              <a:defRPr sz="3800">
                <a:solidFill>
                  <a:schemeClr val="bg1"/>
                </a:solidFill>
              </a:defRPr>
            </a:lvl1pPr>
          </a:lstStyle>
          <a:p>
            <a:pPr lvl="0"/>
            <a:r>
              <a:rPr lang="en-US" dirty="0"/>
              <a:t>Presentation Title Goes Here</a:t>
            </a:r>
          </a:p>
        </p:txBody>
      </p:sp>
      <p:sp>
        <p:nvSpPr>
          <p:cNvPr id="3" name="Subtitle 2">
            <a:extLst>
              <a:ext uri="{FF2B5EF4-FFF2-40B4-BE49-F238E27FC236}">
                <a16:creationId xmlns:a16="http://schemas.microsoft.com/office/drawing/2014/main" id="{86915D2C-FBBF-4872-8B9B-3345FADF0AAF}"/>
              </a:ext>
            </a:extLst>
          </p:cNvPr>
          <p:cNvSpPr>
            <a:spLocks noGrp="1"/>
          </p:cNvSpPr>
          <p:nvPr>
            <p:ph type="subTitle" idx="1" hasCustomPrompt="1"/>
          </p:nvPr>
        </p:nvSpPr>
        <p:spPr bwMode="white">
          <a:xfrm>
            <a:off x="457200" y="3118104"/>
            <a:ext cx="5029200" cy="538609"/>
          </a:xfrm>
        </p:spPr>
        <p:txBody>
          <a:bodyPr>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a:solidFill>
                  <a:schemeClr val="bg1"/>
                </a:solidFill>
              </a:defRPr>
            </a:lvl1pPr>
            <a:lvl2pPr marL="0" indent="0" algn="l">
              <a:buClrTx/>
              <a:buFont typeface="Arial" panose="020B0604020202020204" pitchFamily="34" charset="0"/>
              <a:buNone/>
              <a:tabLst/>
              <a:defRPr sz="1200">
                <a:solidFill>
                  <a:schemeClr val="bg1"/>
                </a:solidFill>
              </a:defRPr>
            </a:lvl2pPr>
            <a:lvl3pPr marL="228600" indent="-228600" algn="l">
              <a:spcBef>
                <a:spcPts val="600"/>
              </a:spcBef>
              <a:buClrTx/>
              <a:buSzPct val="125000"/>
              <a:buFont typeface="Arial" panose="020B0604020202020204" pitchFamily="34" charset="0"/>
              <a:buChar char="•"/>
              <a:defRPr sz="1200">
                <a:solidFill>
                  <a:schemeClr val="bg1"/>
                </a:solidFill>
              </a:defRPr>
            </a:lvl3pPr>
            <a:lvl4pPr marL="228600" indent="-228600" algn="l">
              <a:spcBef>
                <a:spcPts val="600"/>
              </a:spcBef>
              <a:buClrTx/>
              <a:buSzPct val="125000"/>
              <a:buFont typeface="Arial" panose="020B0604020202020204" pitchFamily="34" charset="0"/>
              <a:buChar char="•"/>
              <a:defRPr sz="1200">
                <a:solidFill>
                  <a:schemeClr val="bg1"/>
                </a:solidFill>
              </a:defRPr>
            </a:lvl4pPr>
            <a:lvl5pPr marL="228600" indent="-228600" algn="l">
              <a:spcBef>
                <a:spcPts val="600"/>
              </a:spcBef>
              <a:buClrTx/>
              <a:buSzPct val="125000"/>
              <a:buFont typeface="Arial" panose="020B0604020202020204" pitchFamily="34" charset="0"/>
              <a:buChar char="•"/>
              <a:defRPr sz="1200">
                <a:solidFill>
                  <a:schemeClr val="bg1"/>
                </a:solidFill>
              </a:defRPr>
            </a:lvl5pPr>
            <a:lvl6pPr marL="228600" indent="-228600" algn="l">
              <a:spcBef>
                <a:spcPts val="600"/>
              </a:spcBef>
              <a:buClrTx/>
              <a:buSzPct val="125000"/>
              <a:buFont typeface="Arial" panose="020B0604020202020204" pitchFamily="34" charset="0"/>
              <a:buChar char="•"/>
              <a:defRPr sz="1200">
                <a:solidFill>
                  <a:schemeClr val="bg1"/>
                </a:solidFill>
              </a:defRPr>
            </a:lvl6pPr>
            <a:lvl7pPr marL="228600" indent="-228600" algn="l">
              <a:spcBef>
                <a:spcPts val="600"/>
              </a:spcBef>
              <a:buClrTx/>
              <a:buSzPct val="125000"/>
              <a:buFont typeface="Arial" panose="020B0604020202020204" pitchFamily="34" charset="0"/>
              <a:buChar char="•"/>
              <a:defRPr sz="1200">
                <a:solidFill>
                  <a:schemeClr val="bg1"/>
                </a:solidFill>
              </a:defRPr>
            </a:lvl7pPr>
            <a:lvl8pPr marL="228600" indent="-228600" algn="l">
              <a:spcBef>
                <a:spcPts val="600"/>
              </a:spcBef>
              <a:buClrTx/>
              <a:buSzPct val="125000"/>
              <a:buFont typeface="Arial" panose="020B0604020202020204" pitchFamily="34" charset="0"/>
              <a:buChar char="•"/>
              <a:defRPr sz="1200">
                <a:solidFill>
                  <a:schemeClr val="bg1"/>
                </a:solidFill>
              </a:defRPr>
            </a:lvl8pPr>
            <a:lvl9pPr marL="228600" indent="-228600" algn="l">
              <a:spcBef>
                <a:spcPts val="600"/>
              </a:spcBef>
              <a:buClrTx/>
              <a:buSzPct val="125000"/>
              <a:buFont typeface="Arial" panose="020B0604020202020204" pitchFamily="34" charset="0"/>
              <a:buChar char="•"/>
              <a:defRPr sz="1200">
                <a:solidFill>
                  <a:schemeClr val="bg1"/>
                </a:solidFill>
              </a:defRPr>
            </a:lvl9pPr>
          </a:lstStyle>
          <a:p>
            <a:pPr lvl="0"/>
            <a:r>
              <a:rPr lang="en-US" dirty="0"/>
              <a:t>Speaker’s Full Name</a:t>
            </a:r>
          </a:p>
          <a:p>
            <a:pPr lvl="1"/>
            <a:r>
              <a:rPr lang="en-US" dirty="0"/>
              <a:t>Speaker’s title</a:t>
            </a:r>
          </a:p>
        </p:txBody>
      </p:sp>
      <p:sp>
        <p:nvSpPr>
          <p:cNvPr id="11" name="Footer Placeholder 10">
            <a:extLst>
              <a:ext uri="{FF2B5EF4-FFF2-40B4-BE49-F238E27FC236}">
                <a16:creationId xmlns:a16="http://schemas.microsoft.com/office/drawing/2014/main" id="{593BD8E8-263E-4363-B56A-C654487075F5}"/>
              </a:ext>
            </a:extLst>
          </p:cNvPr>
          <p:cNvSpPr>
            <a:spLocks noGrp="1"/>
          </p:cNvSpPr>
          <p:nvPr>
            <p:ph type="ftr" sz="quarter" idx="11"/>
          </p:nvPr>
        </p:nvSpPr>
        <p:spPr bwMode="white">
          <a:xfrm>
            <a:off x="457200" y="4757277"/>
            <a:ext cx="5029200" cy="115416"/>
          </a:xfrm>
        </p:spPr>
        <p:txBody>
          <a:bodyPr>
            <a:spAutoFit/>
          </a:bodyPr>
          <a:lstStyle>
            <a:lvl1pPr>
              <a:defRPr sz="750">
                <a:solidFill>
                  <a:schemeClr val="bg1"/>
                </a:solidFill>
              </a:defRPr>
            </a:lvl1pPr>
            <a:lvl2pPr marL="0" indent="0">
              <a:defRPr sz="750">
                <a:solidFill>
                  <a:schemeClr val="bg1"/>
                </a:solidFill>
              </a:defRPr>
            </a:lvl2pPr>
            <a:lvl3pPr marL="0" indent="0">
              <a:defRPr sz="750">
                <a:solidFill>
                  <a:schemeClr val="bg1"/>
                </a:solidFill>
              </a:defRPr>
            </a:lvl3pPr>
            <a:lvl4pPr marL="0" indent="0">
              <a:defRPr sz="750">
                <a:solidFill>
                  <a:schemeClr val="bg1"/>
                </a:solidFill>
              </a:defRPr>
            </a:lvl4pPr>
            <a:lvl5pPr marL="0" indent="0">
              <a:defRPr sz="750">
                <a:solidFill>
                  <a:schemeClr val="bg1"/>
                </a:solidFill>
              </a:defRPr>
            </a:lvl5pPr>
            <a:lvl6pPr marL="0" indent="0">
              <a:defRPr sz="750">
                <a:solidFill>
                  <a:schemeClr val="bg1"/>
                </a:solidFill>
              </a:defRPr>
            </a:lvl6pPr>
            <a:lvl7pPr marL="0" indent="0">
              <a:defRPr sz="750">
                <a:solidFill>
                  <a:schemeClr val="bg1"/>
                </a:solidFill>
              </a:defRPr>
            </a:lvl7pPr>
            <a:lvl8pPr marL="0" indent="0">
              <a:defRPr sz="750">
                <a:solidFill>
                  <a:schemeClr val="bg1"/>
                </a:solidFill>
              </a:defRPr>
            </a:lvl8pPr>
            <a:lvl9pPr marL="0" indent="0">
              <a:defRPr sz="750">
                <a:solidFill>
                  <a:schemeClr val="bg1"/>
                </a:solidFill>
              </a:defRPr>
            </a:lvl9pPr>
          </a:lstStyle>
          <a:p>
            <a:r>
              <a:rPr lang="en-US"/>
              <a:t>© 2018 Cognizant</a:t>
            </a:r>
            <a:endParaRPr lang="en-US" dirty="0"/>
          </a:p>
        </p:txBody>
      </p:sp>
      <p:cxnSp>
        <p:nvCxnSpPr>
          <p:cNvPr id="13" name="Straight Connector 12">
            <a:extLst>
              <a:ext uri="{FF2B5EF4-FFF2-40B4-BE49-F238E27FC236}">
                <a16:creationId xmlns:a16="http://schemas.microsoft.com/office/drawing/2014/main" id="{F769F7CB-0D67-49E0-9197-CA57AE8A17CA}"/>
              </a:ext>
            </a:extLst>
          </p:cNvPr>
          <p:cNvCxnSpPr>
            <a:cxnSpLocks/>
          </p:cNvCxnSpPr>
          <p:nvPr userDrawn="1"/>
        </p:nvCxnSpPr>
        <p:spPr bwMode="white">
          <a:xfrm>
            <a:off x="457200" y="2928574"/>
            <a:ext cx="2286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FE4D59F9-56F9-4A49-9196-51BDC9B07373}"/>
              </a:ext>
            </a:extLst>
          </p:cNvPr>
          <p:cNvPicPr>
            <a:picLocks noChangeAspect="1"/>
          </p:cNvPicPr>
          <p:nvPr userDrawn="1"/>
        </p:nvPicPr>
        <p:blipFill>
          <a:blip r:embed="rId3"/>
          <a:stretch>
            <a:fillRect/>
          </a:stretch>
        </p:blipFill>
        <p:spPr>
          <a:xfrm>
            <a:off x="457200" y="384048"/>
            <a:ext cx="2385905" cy="512064"/>
          </a:xfrm>
          <a:prstGeom prst="rect">
            <a:avLst/>
          </a:prstGeom>
        </p:spPr>
      </p:pic>
    </p:spTree>
    <p:extLst>
      <p:ext uri="{BB962C8B-B14F-4D97-AF65-F5344CB8AC3E}">
        <p14:creationId xmlns:p14="http://schemas.microsoft.com/office/powerpoint/2010/main" val="2823661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reserve="1">
  <p:cSld name="Blue Cover Slide">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61C033-5F13-4DFF-B15B-CE7C811FF242}"/>
              </a:ext>
            </a:extLst>
          </p:cNvPr>
          <p:cNvSpPr>
            <a:spLocks noGrp="1"/>
          </p:cNvSpPr>
          <p:nvPr>
            <p:ph type="ctrTitle" hasCustomPrompt="1"/>
          </p:nvPr>
        </p:nvSpPr>
        <p:spPr bwMode="white">
          <a:xfrm>
            <a:off x="457200" y="1691187"/>
            <a:ext cx="5029200" cy="1052596"/>
          </a:xfrm>
        </p:spPr>
        <p:txBody>
          <a:bodyPr anchor="b">
            <a:spAutoFit/>
          </a:bodyPr>
          <a:lstStyle>
            <a:lvl1pPr algn="l">
              <a:defRPr sz="3800">
                <a:solidFill>
                  <a:schemeClr val="bg1"/>
                </a:solidFill>
              </a:defRPr>
            </a:lvl1pPr>
          </a:lstStyle>
          <a:p>
            <a:pPr lvl="0"/>
            <a:r>
              <a:rPr lang="en-US" dirty="0"/>
              <a:t>Presentation Title Goes Here</a:t>
            </a:r>
          </a:p>
        </p:txBody>
      </p:sp>
      <p:sp>
        <p:nvSpPr>
          <p:cNvPr id="3" name="Subtitle 2">
            <a:extLst>
              <a:ext uri="{FF2B5EF4-FFF2-40B4-BE49-F238E27FC236}">
                <a16:creationId xmlns:a16="http://schemas.microsoft.com/office/drawing/2014/main" id="{86915D2C-FBBF-4872-8B9B-3345FADF0AAF}"/>
              </a:ext>
            </a:extLst>
          </p:cNvPr>
          <p:cNvSpPr>
            <a:spLocks noGrp="1"/>
          </p:cNvSpPr>
          <p:nvPr>
            <p:ph type="subTitle" idx="1" hasCustomPrompt="1"/>
          </p:nvPr>
        </p:nvSpPr>
        <p:spPr bwMode="white">
          <a:xfrm>
            <a:off x="457200" y="3118104"/>
            <a:ext cx="5029200" cy="538609"/>
          </a:xfrm>
        </p:spPr>
        <p:txBody>
          <a:bodyPr>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a:solidFill>
                  <a:schemeClr val="bg1"/>
                </a:solidFill>
              </a:defRPr>
            </a:lvl1pPr>
            <a:lvl2pPr marL="0" indent="0" algn="l">
              <a:buClrTx/>
              <a:buFont typeface="Arial" panose="020B0604020202020204" pitchFamily="34" charset="0"/>
              <a:buNone/>
              <a:tabLst/>
              <a:defRPr sz="1200">
                <a:solidFill>
                  <a:schemeClr val="bg1"/>
                </a:solidFill>
              </a:defRPr>
            </a:lvl2pPr>
            <a:lvl3pPr marL="228600" indent="-228600" algn="l">
              <a:spcBef>
                <a:spcPts val="600"/>
              </a:spcBef>
              <a:buClrTx/>
              <a:buSzPct val="125000"/>
              <a:buFont typeface="Arial" panose="020B0604020202020204" pitchFamily="34" charset="0"/>
              <a:buChar char="•"/>
              <a:defRPr sz="1200">
                <a:solidFill>
                  <a:schemeClr val="bg1"/>
                </a:solidFill>
              </a:defRPr>
            </a:lvl3pPr>
            <a:lvl4pPr marL="228600" indent="-228600" algn="l">
              <a:spcBef>
                <a:spcPts val="600"/>
              </a:spcBef>
              <a:buClrTx/>
              <a:buSzPct val="125000"/>
              <a:buFont typeface="Arial" panose="020B0604020202020204" pitchFamily="34" charset="0"/>
              <a:buChar char="•"/>
              <a:defRPr sz="1200">
                <a:solidFill>
                  <a:schemeClr val="bg1"/>
                </a:solidFill>
              </a:defRPr>
            </a:lvl4pPr>
            <a:lvl5pPr marL="228600" indent="-228600" algn="l">
              <a:spcBef>
                <a:spcPts val="600"/>
              </a:spcBef>
              <a:buClrTx/>
              <a:buSzPct val="125000"/>
              <a:buFont typeface="Arial" panose="020B0604020202020204" pitchFamily="34" charset="0"/>
              <a:buChar char="•"/>
              <a:defRPr sz="1200">
                <a:solidFill>
                  <a:schemeClr val="bg1"/>
                </a:solidFill>
              </a:defRPr>
            </a:lvl5pPr>
            <a:lvl6pPr marL="228600" indent="-228600" algn="l">
              <a:spcBef>
                <a:spcPts val="600"/>
              </a:spcBef>
              <a:buClrTx/>
              <a:buSzPct val="125000"/>
              <a:buFont typeface="Arial" panose="020B0604020202020204" pitchFamily="34" charset="0"/>
              <a:buChar char="•"/>
              <a:defRPr sz="1200">
                <a:solidFill>
                  <a:schemeClr val="bg1"/>
                </a:solidFill>
              </a:defRPr>
            </a:lvl6pPr>
            <a:lvl7pPr marL="228600" indent="-228600" algn="l">
              <a:spcBef>
                <a:spcPts val="600"/>
              </a:spcBef>
              <a:buClrTx/>
              <a:buSzPct val="125000"/>
              <a:buFont typeface="Arial" panose="020B0604020202020204" pitchFamily="34" charset="0"/>
              <a:buChar char="•"/>
              <a:defRPr sz="1200">
                <a:solidFill>
                  <a:schemeClr val="bg1"/>
                </a:solidFill>
              </a:defRPr>
            </a:lvl7pPr>
            <a:lvl8pPr marL="228600" indent="-228600" algn="l">
              <a:spcBef>
                <a:spcPts val="600"/>
              </a:spcBef>
              <a:buClrTx/>
              <a:buSzPct val="125000"/>
              <a:buFont typeface="Arial" panose="020B0604020202020204" pitchFamily="34" charset="0"/>
              <a:buChar char="•"/>
              <a:defRPr sz="1200">
                <a:solidFill>
                  <a:schemeClr val="bg1"/>
                </a:solidFill>
              </a:defRPr>
            </a:lvl8pPr>
            <a:lvl9pPr marL="228600" indent="-228600" algn="l">
              <a:spcBef>
                <a:spcPts val="600"/>
              </a:spcBef>
              <a:buClrTx/>
              <a:buSzPct val="125000"/>
              <a:buFont typeface="Arial" panose="020B0604020202020204" pitchFamily="34" charset="0"/>
              <a:buChar char="•"/>
              <a:defRPr sz="1200">
                <a:solidFill>
                  <a:schemeClr val="bg1"/>
                </a:solidFill>
              </a:defRPr>
            </a:lvl9pPr>
          </a:lstStyle>
          <a:p>
            <a:pPr lvl="0"/>
            <a:r>
              <a:rPr lang="en-US" dirty="0"/>
              <a:t>Speaker’s Full Name</a:t>
            </a:r>
          </a:p>
          <a:p>
            <a:pPr lvl="1"/>
            <a:r>
              <a:rPr lang="en-US" dirty="0"/>
              <a:t>Speaker’s title</a:t>
            </a:r>
          </a:p>
        </p:txBody>
      </p:sp>
      <p:sp>
        <p:nvSpPr>
          <p:cNvPr id="11" name="Footer Placeholder 10">
            <a:extLst>
              <a:ext uri="{FF2B5EF4-FFF2-40B4-BE49-F238E27FC236}">
                <a16:creationId xmlns:a16="http://schemas.microsoft.com/office/drawing/2014/main" id="{593BD8E8-263E-4363-B56A-C654487075F5}"/>
              </a:ext>
            </a:extLst>
          </p:cNvPr>
          <p:cNvSpPr>
            <a:spLocks noGrp="1"/>
          </p:cNvSpPr>
          <p:nvPr>
            <p:ph type="ftr" sz="quarter" idx="11"/>
          </p:nvPr>
        </p:nvSpPr>
        <p:spPr bwMode="white">
          <a:xfrm>
            <a:off x="457200" y="4757277"/>
            <a:ext cx="5029200" cy="115416"/>
          </a:xfrm>
        </p:spPr>
        <p:txBody>
          <a:bodyPr>
            <a:spAutoFit/>
          </a:bodyPr>
          <a:lstStyle>
            <a:lvl1pPr>
              <a:defRPr sz="750">
                <a:solidFill>
                  <a:schemeClr val="bg1"/>
                </a:solidFill>
              </a:defRPr>
            </a:lvl1pPr>
            <a:lvl2pPr marL="0" indent="0">
              <a:defRPr sz="750">
                <a:solidFill>
                  <a:schemeClr val="bg1"/>
                </a:solidFill>
              </a:defRPr>
            </a:lvl2pPr>
            <a:lvl3pPr marL="0" indent="0">
              <a:defRPr sz="750">
                <a:solidFill>
                  <a:schemeClr val="bg1"/>
                </a:solidFill>
              </a:defRPr>
            </a:lvl3pPr>
            <a:lvl4pPr marL="0" indent="0">
              <a:defRPr sz="750">
                <a:solidFill>
                  <a:schemeClr val="bg1"/>
                </a:solidFill>
              </a:defRPr>
            </a:lvl4pPr>
            <a:lvl5pPr marL="0" indent="0">
              <a:defRPr sz="750">
                <a:solidFill>
                  <a:schemeClr val="bg1"/>
                </a:solidFill>
              </a:defRPr>
            </a:lvl5pPr>
            <a:lvl6pPr marL="0" indent="0">
              <a:defRPr sz="750">
                <a:solidFill>
                  <a:schemeClr val="bg1"/>
                </a:solidFill>
              </a:defRPr>
            </a:lvl6pPr>
            <a:lvl7pPr marL="0" indent="0">
              <a:defRPr sz="750">
                <a:solidFill>
                  <a:schemeClr val="bg1"/>
                </a:solidFill>
              </a:defRPr>
            </a:lvl7pPr>
            <a:lvl8pPr marL="0" indent="0">
              <a:defRPr sz="750">
                <a:solidFill>
                  <a:schemeClr val="bg1"/>
                </a:solidFill>
              </a:defRPr>
            </a:lvl8pPr>
            <a:lvl9pPr marL="0" indent="0">
              <a:defRPr sz="750">
                <a:solidFill>
                  <a:schemeClr val="bg1"/>
                </a:solidFill>
              </a:defRPr>
            </a:lvl9pPr>
          </a:lstStyle>
          <a:p>
            <a:r>
              <a:rPr lang="en-US"/>
              <a:t>© 2018 Cognizant</a:t>
            </a:r>
            <a:endParaRPr lang="en-US" dirty="0"/>
          </a:p>
        </p:txBody>
      </p:sp>
      <p:cxnSp>
        <p:nvCxnSpPr>
          <p:cNvPr id="13" name="Straight Connector 12">
            <a:extLst>
              <a:ext uri="{FF2B5EF4-FFF2-40B4-BE49-F238E27FC236}">
                <a16:creationId xmlns:a16="http://schemas.microsoft.com/office/drawing/2014/main" id="{F769F7CB-0D67-49E0-9197-CA57AE8A17CA}"/>
              </a:ext>
            </a:extLst>
          </p:cNvPr>
          <p:cNvCxnSpPr>
            <a:cxnSpLocks/>
          </p:cNvCxnSpPr>
          <p:nvPr userDrawn="1"/>
        </p:nvCxnSpPr>
        <p:spPr bwMode="white">
          <a:xfrm>
            <a:off x="457200" y="2928574"/>
            <a:ext cx="2286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FE4D59F9-56F9-4A49-9196-51BDC9B07373}"/>
              </a:ext>
            </a:extLst>
          </p:cNvPr>
          <p:cNvPicPr>
            <a:picLocks noChangeAspect="1"/>
          </p:cNvPicPr>
          <p:nvPr userDrawn="1"/>
        </p:nvPicPr>
        <p:blipFill>
          <a:blip r:embed="rId2"/>
          <a:stretch>
            <a:fillRect/>
          </a:stretch>
        </p:blipFill>
        <p:spPr>
          <a:xfrm>
            <a:off x="457200" y="384048"/>
            <a:ext cx="2385905" cy="512064"/>
          </a:xfrm>
          <a:prstGeom prst="rect">
            <a:avLst/>
          </a:prstGeom>
        </p:spPr>
      </p:pic>
    </p:spTree>
    <p:extLst>
      <p:ext uri="{BB962C8B-B14F-4D97-AF65-F5344CB8AC3E}">
        <p14:creationId xmlns:p14="http://schemas.microsoft.com/office/powerpoint/2010/main" val="333810531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Agenda, Picture &amp; Numbered Text">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59AFEE-79A3-4996-B06D-D9A66A9C5048}"/>
              </a:ext>
            </a:extLst>
          </p:cNvPr>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8" name="Content Placeholder 2">
            <a:extLst>
              <a:ext uri="{FF2B5EF4-FFF2-40B4-BE49-F238E27FC236}">
                <a16:creationId xmlns:a16="http://schemas.microsoft.com/office/drawing/2014/main" id="{B2BD88AD-BF9F-4A95-ACE0-0665F32F8DFE}"/>
              </a:ext>
            </a:extLst>
          </p:cNvPr>
          <p:cNvSpPr>
            <a:spLocks noGrp="1"/>
          </p:cNvSpPr>
          <p:nvPr>
            <p:ph idx="1" hasCustomPrompt="1"/>
          </p:nvPr>
        </p:nvSpPr>
        <p:spPr>
          <a:xfrm>
            <a:off x="3621024" y="1261872"/>
            <a:ext cx="5141976" cy="3319272"/>
          </a:xfrm>
          <a:prstGeom prst="rect">
            <a:avLst/>
          </a:prstGeom>
        </p:spPr>
        <p:txBody>
          <a:bodyPr vert="horz" lIns="0" tIns="0" rIns="0" bIns="0" rtlCol="0">
            <a:normAutofit/>
          </a:bodyPr>
          <a:lstStyle>
            <a:lvl1pPr marL="283464" indent="-283464">
              <a:buFont typeface="+mj-lt"/>
              <a:buAutoNum type="arabicPeriod"/>
              <a:defRPr>
                <a:solidFill>
                  <a:schemeClr val="bg1"/>
                </a:solidFill>
              </a:defRPr>
            </a:lvl1pPr>
            <a:lvl2pPr marL="0" indent="0">
              <a:buNone/>
              <a:defRPr lang="en-US" sz="1400" baseline="0" noProof="0" dirty="0">
                <a:solidFill>
                  <a:schemeClr val="bg1"/>
                </a:solidFill>
              </a:defRPr>
            </a:lvl2pPr>
            <a:lvl3pPr marL="0" indent="0">
              <a:spcBef>
                <a:spcPts val="600"/>
              </a:spcBef>
              <a:buNone/>
              <a:defRPr sz="1400">
                <a:solidFill>
                  <a:schemeClr val="bg1"/>
                </a:solidFill>
              </a:defRPr>
            </a:lvl3pPr>
            <a:lvl4pPr marL="0" indent="0">
              <a:spcBef>
                <a:spcPts val="600"/>
              </a:spcBef>
              <a:buNone/>
              <a:defRPr sz="1400">
                <a:solidFill>
                  <a:schemeClr val="bg1"/>
                </a:solidFill>
              </a:defRPr>
            </a:lvl4pPr>
            <a:lvl5pPr marL="0" indent="0">
              <a:spcBef>
                <a:spcPts val="600"/>
              </a:spcBef>
              <a:buNone/>
              <a:defRPr sz="1400">
                <a:solidFill>
                  <a:schemeClr val="bg1"/>
                </a:solidFill>
              </a:defRPr>
            </a:lvl5pPr>
            <a:lvl6pPr marL="0" indent="0">
              <a:lnSpc>
                <a:spcPct val="100000"/>
              </a:lnSpc>
              <a:spcBef>
                <a:spcPts val="600"/>
              </a:spcBef>
              <a:buNone/>
              <a:defRPr sz="1400">
                <a:solidFill>
                  <a:schemeClr val="bg1"/>
                </a:solidFill>
              </a:defRPr>
            </a:lvl6pPr>
            <a:lvl7pPr marL="0" indent="0">
              <a:spcBef>
                <a:spcPts val="600"/>
              </a:spcBef>
              <a:buNone/>
              <a:defRPr sz="1400">
                <a:solidFill>
                  <a:schemeClr val="bg1"/>
                </a:solidFill>
              </a:defRPr>
            </a:lvl7pPr>
            <a:lvl8pPr marL="0" indent="0">
              <a:lnSpc>
                <a:spcPct val="100000"/>
              </a:lnSpc>
              <a:spcBef>
                <a:spcPts val="600"/>
              </a:spcBef>
              <a:buNone/>
              <a:defRPr sz="1400">
                <a:solidFill>
                  <a:schemeClr val="bg1"/>
                </a:solidFill>
              </a:defRPr>
            </a:lvl8pPr>
            <a:lvl9pPr marL="0" indent="0">
              <a:lnSpc>
                <a:spcPct val="100000"/>
              </a:lnSpc>
              <a:spcBef>
                <a:spcPts val="600"/>
              </a:spcBef>
              <a:buNone/>
              <a:defRPr sz="1400">
                <a:solidFill>
                  <a:schemeClr val="bg1"/>
                </a:solidFill>
              </a:defRPr>
            </a:lvl9pPr>
          </a:lstStyle>
          <a:p>
            <a:pPr lvl="0"/>
            <a:r>
              <a:rPr lang="en-US" dirty="0"/>
              <a:t>Numbered text</a:t>
            </a:r>
          </a:p>
          <a:p>
            <a:pPr lvl="1"/>
            <a:r>
              <a:rPr lang="en-US" dirty="0"/>
              <a:t>Supporting text</a:t>
            </a:r>
          </a:p>
          <a:p>
            <a:pPr lvl="1"/>
            <a:endParaRPr lang="en-US" dirty="0"/>
          </a:p>
          <a:p>
            <a:pPr lvl="0"/>
            <a:r>
              <a:rPr lang="en-US" dirty="0"/>
              <a:t>Numbered text</a:t>
            </a:r>
          </a:p>
          <a:p>
            <a:pPr lvl="1"/>
            <a:r>
              <a:rPr lang="en-US" dirty="0"/>
              <a:t>Supporting text</a:t>
            </a:r>
          </a:p>
          <a:p>
            <a:pPr lvl="1"/>
            <a:endParaRPr lang="en-US" dirty="0"/>
          </a:p>
          <a:p>
            <a:pPr lvl="0"/>
            <a:r>
              <a:rPr lang="en-US" dirty="0"/>
              <a:t>Numbered text</a:t>
            </a:r>
          </a:p>
          <a:p>
            <a:pPr lvl="1"/>
            <a:r>
              <a:rPr lang="en-US" dirty="0"/>
              <a:t>Supporting text</a:t>
            </a:r>
          </a:p>
          <a:p>
            <a:pPr lvl="1"/>
            <a:endParaRPr lang="en-US" dirty="0"/>
          </a:p>
          <a:p>
            <a:pPr lvl="0"/>
            <a:r>
              <a:rPr lang="en-US" dirty="0"/>
              <a:t>Numbered text</a:t>
            </a:r>
          </a:p>
          <a:p>
            <a:pPr lvl="1"/>
            <a:r>
              <a:rPr lang="en-US" dirty="0"/>
              <a:t>Supporting text</a:t>
            </a:r>
          </a:p>
          <a:p>
            <a:pPr lvl="1"/>
            <a:endParaRPr lang="en-US" dirty="0"/>
          </a:p>
          <a:p>
            <a:pPr marL="457200" lvl="1" indent="-457200">
              <a:buNone/>
            </a:pPr>
            <a:endParaRPr kumimoji="0" lang="en-US" sz="2800" b="0" i="0" u="none" strike="noStrike" kern="1200" cap="none" spc="0" normalizeH="0" baseline="0" noProof="0" dirty="0">
              <a:ln>
                <a:noFill/>
              </a:ln>
              <a:solidFill>
                <a:srgbClr val="0033B4"/>
              </a:solidFill>
              <a:effectLst/>
              <a:uLnTx/>
              <a:uFillTx/>
              <a:latin typeface="+mn-lt"/>
              <a:ea typeface="+mn-ea"/>
              <a:cs typeface="+mn-cs"/>
            </a:endParaRPr>
          </a:p>
        </p:txBody>
      </p:sp>
      <p:sp>
        <p:nvSpPr>
          <p:cNvPr id="9" name="Picture Placeholder 6">
            <a:extLst>
              <a:ext uri="{FF2B5EF4-FFF2-40B4-BE49-F238E27FC236}">
                <a16:creationId xmlns:a16="http://schemas.microsoft.com/office/drawing/2014/main" id="{A7A5CEAD-8DF7-4847-A3C5-A3EBD2E6DC60}"/>
              </a:ext>
            </a:extLst>
          </p:cNvPr>
          <p:cNvSpPr>
            <a:spLocks noGrp="1"/>
          </p:cNvSpPr>
          <p:nvPr>
            <p:ph type="pic" sz="quarter" idx="16" hasCustomPrompt="1"/>
          </p:nvPr>
        </p:nvSpPr>
        <p:spPr>
          <a:xfrm>
            <a:off x="381000" y="1261871"/>
            <a:ext cx="2757488" cy="3319272"/>
          </a:xfrm>
          <a:noFill/>
        </p:spPr>
        <p:txBody>
          <a:bodyPr/>
          <a:lstStyle>
            <a:lvl1pPr marL="0" marR="0" indent="0" algn="l" defTabSz="457200" rtl="0" eaLnBrk="1" fontAlgn="auto" latinLnBrk="0" hangingPunct="1">
              <a:lnSpc>
                <a:spcPct val="90000"/>
              </a:lnSpc>
              <a:spcBef>
                <a:spcPts val="600"/>
              </a:spcBef>
              <a:spcAft>
                <a:spcPts val="0"/>
              </a:spcAft>
              <a:buClrTx/>
              <a:buSzTx/>
              <a:buFont typeface="Arial"/>
              <a:buNone/>
              <a:tabLst/>
              <a:defRPr>
                <a:solidFill>
                  <a:schemeClr val="bg1"/>
                </a:solidFill>
              </a:defRPr>
            </a:lvl1pPr>
          </a:lstStyle>
          <a:p>
            <a:pPr marL="0" marR="0" lvl="0" indent="0" algn="l" defTabSz="457200" rtl="0" eaLnBrk="1" fontAlgn="auto" latinLnBrk="0" hangingPunct="1">
              <a:lnSpc>
                <a:spcPct val="90000"/>
              </a:lnSpc>
              <a:spcBef>
                <a:spcPts val="600"/>
              </a:spcBef>
              <a:spcAft>
                <a:spcPts val="0"/>
              </a:spcAft>
              <a:buClrTx/>
              <a:buSzTx/>
              <a:buFont typeface="Arial"/>
              <a:buNone/>
              <a:tabLst/>
              <a:defRPr/>
            </a:pPr>
            <a:r>
              <a:rPr lang="en-US" dirty="0"/>
              <a:t>Drag picture to placeholder or click icon to add</a:t>
            </a:r>
          </a:p>
          <a:p>
            <a:endParaRPr lang="en-US" dirty="0"/>
          </a:p>
        </p:txBody>
      </p:sp>
      <p:sp>
        <p:nvSpPr>
          <p:cNvPr id="3" name="Date Placeholder 2">
            <a:extLst>
              <a:ext uri="{FF2B5EF4-FFF2-40B4-BE49-F238E27FC236}">
                <a16:creationId xmlns:a16="http://schemas.microsoft.com/office/drawing/2014/main" id="{F6CB4A54-5341-4A6F-9733-3D09E3B0E7F5}"/>
              </a:ext>
            </a:extLst>
          </p:cNvPr>
          <p:cNvSpPr>
            <a:spLocks noGrp="1"/>
          </p:cNvSpPr>
          <p:nvPr>
            <p:ph type="dt" sz="half" idx="17"/>
          </p:nvPr>
        </p:nvSpPr>
        <p:spPr/>
        <p:txBody>
          <a:bodyPr/>
          <a:lstStyle>
            <a:lvl1pPr>
              <a:defRPr>
                <a:solidFill>
                  <a:schemeClr val="bg1"/>
                </a:solidFill>
              </a:defRPr>
            </a:lvl1pPr>
          </a:lstStyle>
          <a:p>
            <a:fld id="{669E508C-8E0B-469F-A2D9-AC62101F5C05}" type="datetime1">
              <a:rPr lang="en-US" smtClean="0"/>
              <a:t>03/27/19</a:t>
            </a:fld>
            <a:endParaRPr lang="en-US" dirty="0"/>
          </a:p>
        </p:txBody>
      </p:sp>
      <p:sp>
        <p:nvSpPr>
          <p:cNvPr id="7" name="Footer Placeholder 6">
            <a:extLst>
              <a:ext uri="{FF2B5EF4-FFF2-40B4-BE49-F238E27FC236}">
                <a16:creationId xmlns:a16="http://schemas.microsoft.com/office/drawing/2014/main" id="{A9F96F16-06EB-41EA-A547-8A5407FBCF45}"/>
              </a:ext>
            </a:extLst>
          </p:cNvPr>
          <p:cNvSpPr>
            <a:spLocks noGrp="1"/>
          </p:cNvSpPr>
          <p:nvPr>
            <p:ph type="ftr" sz="quarter" idx="18"/>
          </p:nvPr>
        </p:nvSpPr>
        <p:spPr/>
        <p:txBody>
          <a:bodyPr/>
          <a:lstStyle>
            <a:lvl1pPr>
              <a:defRPr>
                <a:solidFill>
                  <a:schemeClr val="bg1"/>
                </a:solidFill>
              </a:defRPr>
            </a:lvl1pPr>
          </a:lstStyle>
          <a:p>
            <a:r>
              <a:rPr lang="en-US"/>
              <a:t>© 2018 Cognizant</a:t>
            </a:r>
            <a:endParaRPr lang="en-US" dirty="0"/>
          </a:p>
        </p:txBody>
      </p:sp>
      <p:sp>
        <p:nvSpPr>
          <p:cNvPr id="10" name="Slide Number Placeholder 9">
            <a:extLst>
              <a:ext uri="{FF2B5EF4-FFF2-40B4-BE49-F238E27FC236}">
                <a16:creationId xmlns:a16="http://schemas.microsoft.com/office/drawing/2014/main" id="{6CDF8484-6FCC-46A8-B1A4-B877ED71BD26}"/>
              </a:ext>
            </a:extLst>
          </p:cNvPr>
          <p:cNvSpPr>
            <a:spLocks noGrp="1"/>
          </p:cNvSpPr>
          <p:nvPr>
            <p:ph type="sldNum" sz="quarter" idx="19"/>
          </p:nvPr>
        </p:nvSpPr>
        <p:spPr/>
        <p:txBody>
          <a:bodyPr/>
          <a:lstStyle>
            <a:lvl1pPr>
              <a:defRPr>
                <a:solidFill>
                  <a:schemeClr val="bg1"/>
                </a:solidFill>
              </a:defRPr>
            </a:lvl1pPr>
          </a:lstStyle>
          <a:p>
            <a:fld id="{2EFEF571-C9B4-4D92-A7F7-315B894862A8}" type="slidenum">
              <a:rPr lang="en-US" smtClean="0"/>
              <a:pPr/>
              <a:t>‹#›</a:t>
            </a:fld>
            <a:endParaRPr lang="en-US" dirty="0"/>
          </a:p>
        </p:txBody>
      </p:sp>
      <p:cxnSp>
        <p:nvCxnSpPr>
          <p:cNvPr id="13" name="Straight Connector 12">
            <a:extLst>
              <a:ext uri="{FF2B5EF4-FFF2-40B4-BE49-F238E27FC236}">
                <a16:creationId xmlns:a16="http://schemas.microsoft.com/office/drawing/2014/main" id="{6F8FABAD-01EF-483E-B2EF-403B57169C4D}"/>
              </a:ext>
            </a:extLst>
          </p:cNvPr>
          <p:cNvCxnSpPr>
            <a:cxnSpLocks/>
          </p:cNvCxnSpPr>
          <p:nvPr userDrawn="1"/>
        </p:nvCxnSpPr>
        <p:spPr>
          <a:xfrm>
            <a:off x="384946" y="4690872"/>
            <a:ext cx="838415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D42CD7C5-2D34-4C27-8DA0-D81A9530F15A}"/>
              </a:ext>
            </a:extLst>
          </p:cNvPr>
          <p:cNvPicPr>
            <a:picLocks noChangeAspect="1"/>
          </p:cNvPicPr>
          <p:nvPr userDrawn="1"/>
        </p:nvPicPr>
        <p:blipFill>
          <a:blip r:embed="rId2"/>
          <a:stretch>
            <a:fillRect/>
          </a:stretch>
        </p:blipFill>
        <p:spPr bwMode="black">
          <a:xfrm>
            <a:off x="7485912" y="4780026"/>
            <a:ext cx="1278163" cy="274320"/>
          </a:xfrm>
          <a:prstGeom prst="rect">
            <a:avLst/>
          </a:prstGeom>
        </p:spPr>
      </p:pic>
    </p:spTree>
    <p:extLst>
      <p:ext uri="{BB962C8B-B14F-4D97-AF65-F5344CB8AC3E}">
        <p14:creationId xmlns:p14="http://schemas.microsoft.com/office/powerpoint/2010/main" val="108730161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Agenda &amp; Numbered Text">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59AFEE-79A3-4996-B06D-D9A66A9C5048}"/>
              </a:ext>
            </a:extLst>
          </p:cNvPr>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8" name="Content Placeholder 2">
            <a:extLst>
              <a:ext uri="{FF2B5EF4-FFF2-40B4-BE49-F238E27FC236}">
                <a16:creationId xmlns:a16="http://schemas.microsoft.com/office/drawing/2014/main" id="{0E686D16-B817-4FD7-91EF-E75DCEECBDBE}"/>
              </a:ext>
            </a:extLst>
          </p:cNvPr>
          <p:cNvSpPr>
            <a:spLocks noGrp="1"/>
          </p:cNvSpPr>
          <p:nvPr>
            <p:ph idx="1" hasCustomPrompt="1"/>
          </p:nvPr>
        </p:nvSpPr>
        <p:spPr>
          <a:xfrm>
            <a:off x="377952" y="1261872"/>
            <a:ext cx="8385048" cy="3319272"/>
          </a:xfrm>
          <a:prstGeom prst="rect">
            <a:avLst/>
          </a:prstGeom>
        </p:spPr>
        <p:txBody>
          <a:bodyPr vert="horz" lIns="0" tIns="0" rIns="0" bIns="0" rtlCol="0">
            <a:normAutofit/>
          </a:bodyPr>
          <a:lstStyle>
            <a:lvl1pPr marL="283464" indent="-283464">
              <a:buFont typeface="+mj-lt"/>
              <a:buAutoNum type="arabicPeriod"/>
              <a:defRPr>
                <a:solidFill>
                  <a:schemeClr val="bg1"/>
                </a:solidFill>
              </a:defRPr>
            </a:lvl1pPr>
            <a:lvl2pPr marL="0" indent="0">
              <a:buNone/>
              <a:defRPr lang="en-US" sz="1400" baseline="0" noProof="0" dirty="0">
                <a:solidFill>
                  <a:schemeClr val="bg1"/>
                </a:solidFill>
              </a:defRPr>
            </a:lvl2pPr>
            <a:lvl3pPr marL="0" indent="0">
              <a:spcBef>
                <a:spcPts val="600"/>
              </a:spcBef>
              <a:buNone/>
              <a:defRPr sz="1400">
                <a:solidFill>
                  <a:schemeClr val="bg1"/>
                </a:solidFill>
              </a:defRPr>
            </a:lvl3pPr>
            <a:lvl4pPr marL="0" indent="0">
              <a:spcBef>
                <a:spcPts val="600"/>
              </a:spcBef>
              <a:buNone/>
              <a:defRPr sz="1400">
                <a:solidFill>
                  <a:schemeClr val="bg1"/>
                </a:solidFill>
              </a:defRPr>
            </a:lvl4pPr>
            <a:lvl5pPr marL="0" indent="0">
              <a:spcBef>
                <a:spcPts val="600"/>
              </a:spcBef>
              <a:buNone/>
              <a:defRPr sz="1400">
                <a:solidFill>
                  <a:schemeClr val="bg1"/>
                </a:solidFill>
              </a:defRPr>
            </a:lvl5pPr>
            <a:lvl6pPr marL="0" indent="0">
              <a:lnSpc>
                <a:spcPct val="100000"/>
              </a:lnSpc>
              <a:spcBef>
                <a:spcPts val="600"/>
              </a:spcBef>
              <a:buNone/>
              <a:defRPr sz="1400">
                <a:solidFill>
                  <a:schemeClr val="bg1"/>
                </a:solidFill>
              </a:defRPr>
            </a:lvl6pPr>
            <a:lvl7pPr marL="0" indent="0">
              <a:spcBef>
                <a:spcPts val="600"/>
              </a:spcBef>
              <a:buNone/>
              <a:defRPr sz="1400">
                <a:solidFill>
                  <a:schemeClr val="bg1"/>
                </a:solidFill>
              </a:defRPr>
            </a:lvl7pPr>
            <a:lvl8pPr marL="0" indent="0">
              <a:lnSpc>
                <a:spcPct val="100000"/>
              </a:lnSpc>
              <a:spcBef>
                <a:spcPts val="600"/>
              </a:spcBef>
              <a:buNone/>
              <a:defRPr sz="1400">
                <a:solidFill>
                  <a:schemeClr val="bg1"/>
                </a:solidFill>
              </a:defRPr>
            </a:lvl8pPr>
            <a:lvl9pPr marL="0" indent="0">
              <a:lnSpc>
                <a:spcPct val="100000"/>
              </a:lnSpc>
              <a:spcBef>
                <a:spcPts val="600"/>
              </a:spcBef>
              <a:buNone/>
              <a:defRPr sz="1400">
                <a:solidFill>
                  <a:schemeClr val="bg1"/>
                </a:solidFill>
              </a:defRPr>
            </a:lvl9pPr>
          </a:lstStyle>
          <a:p>
            <a:pPr lvl="0"/>
            <a:r>
              <a:rPr lang="en-US" dirty="0"/>
              <a:t>Numbered text</a:t>
            </a:r>
          </a:p>
          <a:p>
            <a:pPr lvl="1"/>
            <a:r>
              <a:rPr lang="en-US" dirty="0"/>
              <a:t>Supporting text</a:t>
            </a:r>
          </a:p>
          <a:p>
            <a:pPr lvl="1"/>
            <a:endParaRPr lang="en-US" dirty="0"/>
          </a:p>
          <a:p>
            <a:pPr lvl="0"/>
            <a:r>
              <a:rPr lang="en-US" dirty="0"/>
              <a:t>Numbered text</a:t>
            </a:r>
          </a:p>
          <a:p>
            <a:pPr lvl="1"/>
            <a:r>
              <a:rPr lang="en-US" dirty="0"/>
              <a:t>Supporting text</a:t>
            </a:r>
          </a:p>
          <a:p>
            <a:pPr lvl="1"/>
            <a:endParaRPr lang="en-US" dirty="0"/>
          </a:p>
          <a:p>
            <a:pPr lvl="0"/>
            <a:r>
              <a:rPr lang="en-US" dirty="0"/>
              <a:t>Numbered text</a:t>
            </a:r>
          </a:p>
          <a:p>
            <a:pPr lvl="1"/>
            <a:r>
              <a:rPr lang="en-US" dirty="0"/>
              <a:t>Supporting text</a:t>
            </a:r>
          </a:p>
          <a:p>
            <a:pPr lvl="1"/>
            <a:endParaRPr lang="en-US" dirty="0"/>
          </a:p>
          <a:p>
            <a:pPr lvl="0"/>
            <a:r>
              <a:rPr lang="en-US" dirty="0"/>
              <a:t>Numbered text</a:t>
            </a:r>
          </a:p>
          <a:p>
            <a:pPr lvl="1"/>
            <a:r>
              <a:rPr lang="en-US" dirty="0"/>
              <a:t>Supporting text</a:t>
            </a:r>
          </a:p>
        </p:txBody>
      </p:sp>
      <p:sp>
        <p:nvSpPr>
          <p:cNvPr id="3" name="Date Placeholder 2">
            <a:extLst>
              <a:ext uri="{FF2B5EF4-FFF2-40B4-BE49-F238E27FC236}">
                <a16:creationId xmlns:a16="http://schemas.microsoft.com/office/drawing/2014/main" id="{650FADBE-3030-4F6C-88B1-C1A6FD63B6E9}"/>
              </a:ext>
            </a:extLst>
          </p:cNvPr>
          <p:cNvSpPr>
            <a:spLocks noGrp="1"/>
          </p:cNvSpPr>
          <p:nvPr>
            <p:ph type="dt" sz="half" idx="10"/>
          </p:nvPr>
        </p:nvSpPr>
        <p:spPr/>
        <p:txBody>
          <a:bodyPr/>
          <a:lstStyle>
            <a:lvl1pPr>
              <a:defRPr>
                <a:solidFill>
                  <a:schemeClr val="bg1"/>
                </a:solidFill>
              </a:defRPr>
            </a:lvl1pPr>
          </a:lstStyle>
          <a:p>
            <a:fld id="{86A04BE0-EF35-4D6F-B801-4137CADB0D75}" type="datetime1">
              <a:rPr lang="en-US" smtClean="0"/>
              <a:t>03/27/19</a:t>
            </a:fld>
            <a:endParaRPr lang="en-US" dirty="0"/>
          </a:p>
        </p:txBody>
      </p:sp>
      <p:sp>
        <p:nvSpPr>
          <p:cNvPr id="6" name="Footer Placeholder 5">
            <a:extLst>
              <a:ext uri="{FF2B5EF4-FFF2-40B4-BE49-F238E27FC236}">
                <a16:creationId xmlns:a16="http://schemas.microsoft.com/office/drawing/2014/main" id="{A0282AB7-CA5B-4BB2-9297-72F42A2F2BAB}"/>
              </a:ext>
            </a:extLst>
          </p:cNvPr>
          <p:cNvSpPr>
            <a:spLocks noGrp="1"/>
          </p:cNvSpPr>
          <p:nvPr>
            <p:ph type="ftr" sz="quarter" idx="11"/>
          </p:nvPr>
        </p:nvSpPr>
        <p:spPr/>
        <p:txBody>
          <a:bodyPr/>
          <a:lstStyle>
            <a:lvl1pPr>
              <a:defRPr>
                <a:solidFill>
                  <a:schemeClr val="bg1"/>
                </a:solidFill>
              </a:defRPr>
            </a:lvl1pPr>
          </a:lstStyle>
          <a:p>
            <a:r>
              <a:rPr lang="en-US"/>
              <a:t>© 2018 Cognizant</a:t>
            </a:r>
            <a:endParaRPr lang="en-US" dirty="0"/>
          </a:p>
        </p:txBody>
      </p:sp>
      <p:sp>
        <p:nvSpPr>
          <p:cNvPr id="7" name="Slide Number Placeholder 6">
            <a:extLst>
              <a:ext uri="{FF2B5EF4-FFF2-40B4-BE49-F238E27FC236}">
                <a16:creationId xmlns:a16="http://schemas.microsoft.com/office/drawing/2014/main" id="{69F0976E-13F2-445E-A5C4-28915A054515}"/>
              </a:ext>
            </a:extLst>
          </p:cNvPr>
          <p:cNvSpPr>
            <a:spLocks noGrp="1"/>
          </p:cNvSpPr>
          <p:nvPr>
            <p:ph type="sldNum" sz="quarter" idx="12"/>
          </p:nvPr>
        </p:nvSpPr>
        <p:spPr/>
        <p:txBody>
          <a:bodyPr/>
          <a:lstStyle>
            <a:lvl1pPr>
              <a:defRPr>
                <a:solidFill>
                  <a:schemeClr val="bg1"/>
                </a:solidFill>
              </a:defRPr>
            </a:lvl1pPr>
          </a:lstStyle>
          <a:p>
            <a:fld id="{2EFEF571-C9B4-4D92-A7F7-315B894862A8}" type="slidenum">
              <a:rPr lang="en-US" smtClean="0"/>
              <a:pPr/>
              <a:t>‹#›</a:t>
            </a:fld>
            <a:endParaRPr lang="en-US" dirty="0"/>
          </a:p>
        </p:txBody>
      </p:sp>
      <p:cxnSp>
        <p:nvCxnSpPr>
          <p:cNvPr id="12" name="Straight Connector 11">
            <a:extLst>
              <a:ext uri="{FF2B5EF4-FFF2-40B4-BE49-F238E27FC236}">
                <a16:creationId xmlns:a16="http://schemas.microsoft.com/office/drawing/2014/main" id="{2211AD09-EFF5-4259-BC1F-AFBAA6EE5437}"/>
              </a:ext>
            </a:extLst>
          </p:cNvPr>
          <p:cNvCxnSpPr>
            <a:cxnSpLocks/>
          </p:cNvCxnSpPr>
          <p:nvPr userDrawn="1"/>
        </p:nvCxnSpPr>
        <p:spPr>
          <a:xfrm>
            <a:off x="384946" y="4690872"/>
            <a:ext cx="838415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05BD48D0-E8C8-4058-B322-A6DC8E33D793}"/>
              </a:ext>
            </a:extLst>
          </p:cNvPr>
          <p:cNvPicPr>
            <a:picLocks noChangeAspect="1"/>
          </p:cNvPicPr>
          <p:nvPr userDrawn="1"/>
        </p:nvPicPr>
        <p:blipFill>
          <a:blip r:embed="rId2"/>
          <a:stretch>
            <a:fillRect/>
          </a:stretch>
        </p:blipFill>
        <p:spPr bwMode="black">
          <a:xfrm>
            <a:off x="7485912" y="4780026"/>
            <a:ext cx="1278163" cy="274320"/>
          </a:xfrm>
          <a:prstGeom prst="rect">
            <a:avLst/>
          </a:prstGeom>
        </p:spPr>
      </p:pic>
    </p:spTree>
    <p:extLst>
      <p:ext uri="{BB962C8B-B14F-4D97-AF65-F5344CB8AC3E}">
        <p14:creationId xmlns:p14="http://schemas.microsoft.com/office/powerpoint/2010/main" val="251701793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Header &amp; 1-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59AFEE-79A3-4996-B06D-D9A66A9C5048}"/>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326E17DD-19FC-4C3A-8168-1354DEB9B32C}"/>
              </a:ext>
            </a:extLst>
          </p:cNvPr>
          <p:cNvSpPr>
            <a:spLocks noGrp="1"/>
          </p:cNvSpPr>
          <p:nvPr>
            <p:ph idx="1"/>
          </p:nvPr>
        </p:nvSpPr>
        <p:spPr>
          <a:xfrm>
            <a:off x="384048" y="1261872"/>
            <a:ext cx="8385048" cy="3319272"/>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Date Placeholder 5">
            <a:extLst>
              <a:ext uri="{FF2B5EF4-FFF2-40B4-BE49-F238E27FC236}">
                <a16:creationId xmlns:a16="http://schemas.microsoft.com/office/drawing/2014/main" id="{91D511AA-6A21-4D17-A7EA-84E88C35C4DA}"/>
              </a:ext>
            </a:extLst>
          </p:cNvPr>
          <p:cNvSpPr>
            <a:spLocks noGrp="1"/>
          </p:cNvSpPr>
          <p:nvPr>
            <p:ph type="dt" sz="half" idx="10"/>
          </p:nvPr>
        </p:nvSpPr>
        <p:spPr/>
        <p:txBody>
          <a:bodyPr/>
          <a:lstStyle/>
          <a:p>
            <a:fld id="{D458313F-8A13-4A41-A8D7-31FB2FB074CF}" type="datetime1">
              <a:rPr lang="en-US" smtClean="0"/>
              <a:t>03/27/19</a:t>
            </a:fld>
            <a:endParaRPr lang="en-US" dirty="0"/>
          </a:p>
        </p:txBody>
      </p:sp>
      <p:sp>
        <p:nvSpPr>
          <p:cNvPr id="7" name="Footer Placeholder 6">
            <a:extLst>
              <a:ext uri="{FF2B5EF4-FFF2-40B4-BE49-F238E27FC236}">
                <a16:creationId xmlns:a16="http://schemas.microsoft.com/office/drawing/2014/main" id="{3B1582F7-096C-4E61-A430-37DE800FD8E9}"/>
              </a:ext>
            </a:extLst>
          </p:cNvPr>
          <p:cNvSpPr>
            <a:spLocks noGrp="1"/>
          </p:cNvSpPr>
          <p:nvPr>
            <p:ph type="ftr" sz="quarter" idx="11"/>
          </p:nvPr>
        </p:nvSpPr>
        <p:spPr/>
        <p:txBody>
          <a:bodyPr/>
          <a:lstStyle/>
          <a:p>
            <a:r>
              <a:rPr lang="en-US"/>
              <a:t>© 2018 Cognizant</a:t>
            </a:r>
            <a:endParaRPr lang="en-US" dirty="0"/>
          </a:p>
        </p:txBody>
      </p:sp>
      <p:sp>
        <p:nvSpPr>
          <p:cNvPr id="10" name="Slide Number Placeholder 9">
            <a:extLst>
              <a:ext uri="{FF2B5EF4-FFF2-40B4-BE49-F238E27FC236}">
                <a16:creationId xmlns:a16="http://schemas.microsoft.com/office/drawing/2014/main" id="{6DECEAA4-0F33-4B6D-A269-0A7754EC7763}"/>
              </a:ext>
            </a:extLst>
          </p:cNvPr>
          <p:cNvSpPr>
            <a:spLocks noGrp="1"/>
          </p:cNvSpPr>
          <p:nvPr>
            <p:ph type="sldNum" sz="quarter" idx="12"/>
          </p:nvPr>
        </p:nvSpPr>
        <p:spPr/>
        <p:txBody>
          <a:bodyPr/>
          <a:lstStyle/>
          <a:p>
            <a:fld id="{2EFEF571-C9B4-4D92-A7F7-315B894862A8}" type="slidenum">
              <a:rPr lang="en-US" smtClean="0"/>
              <a:pPr/>
              <a:t>‹#›</a:t>
            </a:fld>
            <a:endParaRPr lang="en-US" dirty="0"/>
          </a:p>
        </p:txBody>
      </p:sp>
      <p:cxnSp>
        <p:nvCxnSpPr>
          <p:cNvPr id="12" name="Straight Connector 11">
            <a:extLst>
              <a:ext uri="{FF2B5EF4-FFF2-40B4-BE49-F238E27FC236}">
                <a16:creationId xmlns:a16="http://schemas.microsoft.com/office/drawing/2014/main" id="{52B07E44-2946-4C76-AAE8-51C4712E237F}"/>
              </a:ext>
            </a:extLst>
          </p:cNvPr>
          <p:cNvCxnSpPr>
            <a:cxnSpLocks/>
          </p:cNvCxnSpPr>
          <p:nvPr userDrawn="1"/>
        </p:nvCxnSpPr>
        <p:spPr>
          <a:xfrm>
            <a:off x="379925" y="4690872"/>
            <a:ext cx="838415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DB0FBDCD-BEEF-402D-8FD6-B67C618D658B}"/>
              </a:ext>
            </a:extLst>
          </p:cNvPr>
          <p:cNvPicPr>
            <a:picLocks noChangeAspect="1"/>
          </p:cNvPicPr>
          <p:nvPr userDrawn="1"/>
        </p:nvPicPr>
        <p:blipFill>
          <a:blip r:embed="rId2"/>
          <a:stretch>
            <a:fillRect/>
          </a:stretch>
        </p:blipFill>
        <p:spPr bwMode="black">
          <a:xfrm>
            <a:off x="7485912" y="4780026"/>
            <a:ext cx="1278163" cy="274320"/>
          </a:xfrm>
          <a:prstGeom prst="rect">
            <a:avLst/>
          </a:prstGeom>
        </p:spPr>
      </p:pic>
    </p:spTree>
    <p:extLst>
      <p:ext uri="{BB962C8B-B14F-4D97-AF65-F5344CB8AC3E}">
        <p14:creationId xmlns:p14="http://schemas.microsoft.com/office/powerpoint/2010/main" val="29052750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Header &amp; 2-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AE91A-A46E-4B41-88C6-F4AF075C932A}"/>
              </a:ext>
            </a:extLst>
          </p:cNvPr>
          <p:cNvSpPr>
            <a:spLocks noGrp="1"/>
          </p:cNvSpPr>
          <p:nvPr>
            <p:ph type="title"/>
          </p:nvPr>
        </p:nvSpPr>
        <p:spPr>
          <a:xfrm>
            <a:off x="384048" y="274320"/>
            <a:ext cx="8385048" cy="795528"/>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D40D7502-C6C7-49CE-8A81-C3BD1B453749}"/>
              </a:ext>
            </a:extLst>
          </p:cNvPr>
          <p:cNvSpPr>
            <a:spLocks noGrp="1"/>
          </p:cNvSpPr>
          <p:nvPr>
            <p:ph sz="half" idx="1"/>
          </p:nvPr>
        </p:nvSpPr>
        <p:spPr>
          <a:xfrm>
            <a:off x="384048" y="1261872"/>
            <a:ext cx="4114800" cy="3319272"/>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3DBA163B-9823-4AA6-93E0-8B7386BC3109}"/>
              </a:ext>
            </a:extLst>
          </p:cNvPr>
          <p:cNvSpPr>
            <a:spLocks noGrp="1"/>
          </p:cNvSpPr>
          <p:nvPr>
            <p:ph sz="half" idx="2"/>
          </p:nvPr>
        </p:nvSpPr>
        <p:spPr>
          <a:xfrm>
            <a:off x="4654295" y="1261872"/>
            <a:ext cx="4114800" cy="3319272"/>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5F7C4CB0-E1A6-4DBC-8C27-B432BF957BCC}"/>
              </a:ext>
            </a:extLst>
          </p:cNvPr>
          <p:cNvSpPr>
            <a:spLocks noGrp="1"/>
          </p:cNvSpPr>
          <p:nvPr>
            <p:ph type="dt" sz="half" idx="10"/>
          </p:nvPr>
        </p:nvSpPr>
        <p:spPr/>
        <p:txBody>
          <a:bodyPr/>
          <a:lstStyle/>
          <a:p>
            <a:fld id="{87947146-9954-4458-9279-AA08A3B071CD}" type="datetime1">
              <a:rPr lang="en-US" smtClean="0"/>
              <a:t>03/27/19</a:t>
            </a:fld>
            <a:endParaRPr lang="en-US" dirty="0"/>
          </a:p>
        </p:txBody>
      </p:sp>
      <p:sp>
        <p:nvSpPr>
          <p:cNvPr id="6" name="Footer Placeholder 5">
            <a:extLst>
              <a:ext uri="{FF2B5EF4-FFF2-40B4-BE49-F238E27FC236}">
                <a16:creationId xmlns:a16="http://schemas.microsoft.com/office/drawing/2014/main" id="{599FAE45-F8BC-40F3-9164-D36C18C3F03A}"/>
              </a:ext>
            </a:extLst>
          </p:cNvPr>
          <p:cNvSpPr>
            <a:spLocks noGrp="1"/>
          </p:cNvSpPr>
          <p:nvPr>
            <p:ph type="ftr" sz="quarter" idx="11"/>
          </p:nvPr>
        </p:nvSpPr>
        <p:spPr/>
        <p:txBody>
          <a:bodyPr/>
          <a:lstStyle/>
          <a:p>
            <a:r>
              <a:rPr lang="en-US"/>
              <a:t>© 2018 Cognizant</a:t>
            </a:r>
            <a:endParaRPr lang="en-US" dirty="0"/>
          </a:p>
        </p:txBody>
      </p:sp>
      <p:sp>
        <p:nvSpPr>
          <p:cNvPr id="7" name="Slide Number Placeholder 6">
            <a:extLst>
              <a:ext uri="{FF2B5EF4-FFF2-40B4-BE49-F238E27FC236}">
                <a16:creationId xmlns:a16="http://schemas.microsoft.com/office/drawing/2014/main" id="{FB3BC111-2740-46AF-A4EE-25875C41C2BA}"/>
              </a:ext>
            </a:extLst>
          </p:cNvPr>
          <p:cNvSpPr>
            <a:spLocks noGrp="1"/>
          </p:cNvSpPr>
          <p:nvPr>
            <p:ph type="sldNum" sz="quarter" idx="12"/>
          </p:nvPr>
        </p:nvSpPr>
        <p:spPr/>
        <p:txBody>
          <a:bodyPr/>
          <a:lstStyle/>
          <a:p>
            <a:fld id="{2EFEF571-C9B4-4D92-A7F7-315B894862A8}" type="slidenum">
              <a:rPr lang="en-US" smtClean="0"/>
              <a:pPr/>
              <a:t>‹#›</a:t>
            </a:fld>
            <a:endParaRPr lang="en-US" dirty="0"/>
          </a:p>
        </p:txBody>
      </p:sp>
      <p:cxnSp>
        <p:nvCxnSpPr>
          <p:cNvPr id="11" name="Straight Connector 10">
            <a:extLst>
              <a:ext uri="{FF2B5EF4-FFF2-40B4-BE49-F238E27FC236}">
                <a16:creationId xmlns:a16="http://schemas.microsoft.com/office/drawing/2014/main" id="{3D1A41C7-0BA2-435B-A8CC-4AA343893F35}"/>
              </a:ext>
            </a:extLst>
          </p:cNvPr>
          <p:cNvCxnSpPr>
            <a:cxnSpLocks/>
          </p:cNvCxnSpPr>
          <p:nvPr userDrawn="1"/>
        </p:nvCxnSpPr>
        <p:spPr>
          <a:xfrm>
            <a:off x="379925" y="4690872"/>
            <a:ext cx="838415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8D86F33D-B3A6-4729-A0FB-5DC8F3DD4FCB}"/>
              </a:ext>
            </a:extLst>
          </p:cNvPr>
          <p:cNvPicPr>
            <a:picLocks noChangeAspect="1"/>
          </p:cNvPicPr>
          <p:nvPr userDrawn="1"/>
        </p:nvPicPr>
        <p:blipFill>
          <a:blip r:embed="rId2"/>
          <a:stretch>
            <a:fillRect/>
          </a:stretch>
        </p:blipFill>
        <p:spPr bwMode="black">
          <a:xfrm>
            <a:off x="7485912" y="4780026"/>
            <a:ext cx="1278163" cy="274320"/>
          </a:xfrm>
          <a:prstGeom prst="rect">
            <a:avLst/>
          </a:prstGeom>
        </p:spPr>
      </p:pic>
    </p:spTree>
    <p:extLst>
      <p:ext uri="{BB962C8B-B14F-4D97-AF65-F5344CB8AC3E}">
        <p14:creationId xmlns:p14="http://schemas.microsoft.com/office/powerpoint/2010/main" val="35865374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 Picture &amp; Numbered Text">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59AFEE-79A3-4996-B06D-D9A66A9C5048}"/>
              </a:ext>
            </a:extLst>
          </p:cNvPr>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8" name="Content Placeholder 2">
            <a:extLst>
              <a:ext uri="{FF2B5EF4-FFF2-40B4-BE49-F238E27FC236}">
                <a16:creationId xmlns:a16="http://schemas.microsoft.com/office/drawing/2014/main" id="{B2BD88AD-BF9F-4A95-ACE0-0665F32F8DFE}"/>
              </a:ext>
            </a:extLst>
          </p:cNvPr>
          <p:cNvSpPr>
            <a:spLocks noGrp="1"/>
          </p:cNvSpPr>
          <p:nvPr>
            <p:ph idx="1" hasCustomPrompt="1"/>
          </p:nvPr>
        </p:nvSpPr>
        <p:spPr>
          <a:xfrm>
            <a:off x="3621024" y="1261872"/>
            <a:ext cx="5141976" cy="3319272"/>
          </a:xfrm>
          <a:prstGeom prst="rect">
            <a:avLst/>
          </a:prstGeom>
        </p:spPr>
        <p:txBody>
          <a:bodyPr vert="horz" lIns="0" tIns="0" rIns="0" bIns="0" rtlCol="0">
            <a:normAutofit/>
          </a:bodyPr>
          <a:lstStyle>
            <a:lvl1pPr marL="283464" indent="-283464">
              <a:buFont typeface="+mj-lt"/>
              <a:buAutoNum type="arabicPeriod"/>
              <a:defRPr>
                <a:solidFill>
                  <a:schemeClr val="bg1"/>
                </a:solidFill>
              </a:defRPr>
            </a:lvl1pPr>
            <a:lvl2pPr marL="0" indent="0">
              <a:buNone/>
              <a:defRPr lang="en-US" sz="1400" baseline="0" noProof="0" dirty="0">
                <a:solidFill>
                  <a:schemeClr val="bg1"/>
                </a:solidFill>
              </a:defRPr>
            </a:lvl2pPr>
            <a:lvl3pPr marL="0" indent="0">
              <a:spcBef>
                <a:spcPts val="600"/>
              </a:spcBef>
              <a:buNone/>
              <a:defRPr sz="1400">
                <a:solidFill>
                  <a:schemeClr val="bg1"/>
                </a:solidFill>
              </a:defRPr>
            </a:lvl3pPr>
            <a:lvl4pPr marL="0" indent="0">
              <a:spcBef>
                <a:spcPts val="600"/>
              </a:spcBef>
              <a:buNone/>
              <a:defRPr sz="1400">
                <a:solidFill>
                  <a:schemeClr val="bg1"/>
                </a:solidFill>
              </a:defRPr>
            </a:lvl4pPr>
            <a:lvl5pPr marL="0" indent="0">
              <a:spcBef>
                <a:spcPts val="600"/>
              </a:spcBef>
              <a:buNone/>
              <a:defRPr sz="1400">
                <a:solidFill>
                  <a:schemeClr val="bg1"/>
                </a:solidFill>
              </a:defRPr>
            </a:lvl5pPr>
            <a:lvl6pPr marL="0" indent="0">
              <a:lnSpc>
                <a:spcPct val="100000"/>
              </a:lnSpc>
              <a:spcBef>
                <a:spcPts val="600"/>
              </a:spcBef>
              <a:buNone/>
              <a:defRPr sz="1400">
                <a:solidFill>
                  <a:schemeClr val="bg1"/>
                </a:solidFill>
              </a:defRPr>
            </a:lvl6pPr>
            <a:lvl7pPr marL="0" indent="0">
              <a:spcBef>
                <a:spcPts val="600"/>
              </a:spcBef>
              <a:buNone/>
              <a:defRPr sz="1400">
                <a:solidFill>
                  <a:schemeClr val="bg1"/>
                </a:solidFill>
              </a:defRPr>
            </a:lvl7pPr>
            <a:lvl8pPr marL="0" indent="0">
              <a:lnSpc>
                <a:spcPct val="100000"/>
              </a:lnSpc>
              <a:spcBef>
                <a:spcPts val="600"/>
              </a:spcBef>
              <a:buNone/>
              <a:defRPr sz="1400">
                <a:solidFill>
                  <a:schemeClr val="bg1"/>
                </a:solidFill>
              </a:defRPr>
            </a:lvl8pPr>
            <a:lvl9pPr marL="0" indent="0">
              <a:lnSpc>
                <a:spcPct val="100000"/>
              </a:lnSpc>
              <a:spcBef>
                <a:spcPts val="600"/>
              </a:spcBef>
              <a:buNone/>
              <a:defRPr sz="1400">
                <a:solidFill>
                  <a:schemeClr val="bg1"/>
                </a:solidFill>
              </a:defRPr>
            </a:lvl9pPr>
          </a:lstStyle>
          <a:p>
            <a:pPr lvl="0"/>
            <a:r>
              <a:rPr lang="en-US" dirty="0"/>
              <a:t>Numbered text</a:t>
            </a:r>
          </a:p>
          <a:p>
            <a:pPr lvl="1"/>
            <a:r>
              <a:rPr lang="en-US" dirty="0"/>
              <a:t>Supporting text</a:t>
            </a:r>
          </a:p>
          <a:p>
            <a:pPr lvl="1"/>
            <a:endParaRPr lang="en-US" dirty="0"/>
          </a:p>
          <a:p>
            <a:pPr lvl="0"/>
            <a:r>
              <a:rPr lang="en-US" dirty="0"/>
              <a:t>Numbered text</a:t>
            </a:r>
          </a:p>
          <a:p>
            <a:pPr lvl="1"/>
            <a:r>
              <a:rPr lang="en-US" dirty="0"/>
              <a:t>Supporting text</a:t>
            </a:r>
          </a:p>
          <a:p>
            <a:pPr lvl="1"/>
            <a:endParaRPr lang="en-US" dirty="0"/>
          </a:p>
          <a:p>
            <a:pPr lvl="0"/>
            <a:r>
              <a:rPr lang="en-US" dirty="0"/>
              <a:t>Numbered text</a:t>
            </a:r>
          </a:p>
          <a:p>
            <a:pPr lvl="1"/>
            <a:r>
              <a:rPr lang="en-US" dirty="0"/>
              <a:t>Supporting text</a:t>
            </a:r>
          </a:p>
          <a:p>
            <a:pPr lvl="1"/>
            <a:endParaRPr lang="en-US" dirty="0"/>
          </a:p>
          <a:p>
            <a:pPr lvl="0"/>
            <a:r>
              <a:rPr lang="en-US" dirty="0"/>
              <a:t>Numbered text</a:t>
            </a:r>
          </a:p>
          <a:p>
            <a:pPr lvl="1"/>
            <a:r>
              <a:rPr lang="en-US" dirty="0"/>
              <a:t>Supporting text</a:t>
            </a:r>
          </a:p>
          <a:p>
            <a:pPr lvl="1"/>
            <a:endParaRPr lang="en-US" dirty="0"/>
          </a:p>
          <a:p>
            <a:pPr marL="457200" lvl="1" indent="-457200">
              <a:buNone/>
            </a:pPr>
            <a:endParaRPr kumimoji="0" lang="en-US" sz="2800" b="0" i="0" u="none" strike="noStrike" kern="1200" cap="none" spc="0" normalizeH="0" baseline="0" noProof="0" dirty="0">
              <a:ln>
                <a:noFill/>
              </a:ln>
              <a:solidFill>
                <a:srgbClr val="0033B4"/>
              </a:solidFill>
              <a:effectLst/>
              <a:uLnTx/>
              <a:uFillTx/>
              <a:latin typeface="+mn-lt"/>
              <a:ea typeface="+mn-ea"/>
              <a:cs typeface="+mn-cs"/>
            </a:endParaRPr>
          </a:p>
        </p:txBody>
      </p:sp>
      <p:sp>
        <p:nvSpPr>
          <p:cNvPr id="9" name="Picture Placeholder 6">
            <a:extLst>
              <a:ext uri="{FF2B5EF4-FFF2-40B4-BE49-F238E27FC236}">
                <a16:creationId xmlns:a16="http://schemas.microsoft.com/office/drawing/2014/main" id="{A7A5CEAD-8DF7-4847-A3C5-A3EBD2E6DC60}"/>
              </a:ext>
            </a:extLst>
          </p:cNvPr>
          <p:cNvSpPr>
            <a:spLocks noGrp="1"/>
          </p:cNvSpPr>
          <p:nvPr>
            <p:ph type="pic" sz="quarter" idx="16" hasCustomPrompt="1"/>
          </p:nvPr>
        </p:nvSpPr>
        <p:spPr>
          <a:xfrm>
            <a:off x="381000" y="1261871"/>
            <a:ext cx="2757488" cy="3319272"/>
          </a:xfrm>
          <a:noFill/>
        </p:spPr>
        <p:txBody>
          <a:bodyPr/>
          <a:lstStyle>
            <a:lvl1pPr marL="0" marR="0" indent="0" algn="l" defTabSz="457200" rtl="0" eaLnBrk="1" fontAlgn="auto" latinLnBrk="0" hangingPunct="1">
              <a:lnSpc>
                <a:spcPct val="90000"/>
              </a:lnSpc>
              <a:spcBef>
                <a:spcPts val="600"/>
              </a:spcBef>
              <a:spcAft>
                <a:spcPts val="0"/>
              </a:spcAft>
              <a:buClrTx/>
              <a:buSzTx/>
              <a:buFont typeface="Arial"/>
              <a:buNone/>
              <a:tabLst/>
              <a:defRPr>
                <a:solidFill>
                  <a:schemeClr val="bg1"/>
                </a:solidFill>
              </a:defRPr>
            </a:lvl1pPr>
          </a:lstStyle>
          <a:p>
            <a:pPr marL="0" marR="0" lvl="0" indent="0" algn="l" defTabSz="457200" rtl="0" eaLnBrk="1" fontAlgn="auto" latinLnBrk="0" hangingPunct="1">
              <a:lnSpc>
                <a:spcPct val="90000"/>
              </a:lnSpc>
              <a:spcBef>
                <a:spcPts val="600"/>
              </a:spcBef>
              <a:spcAft>
                <a:spcPts val="0"/>
              </a:spcAft>
              <a:buClrTx/>
              <a:buSzTx/>
              <a:buFont typeface="Arial"/>
              <a:buNone/>
              <a:tabLst/>
              <a:defRPr/>
            </a:pPr>
            <a:r>
              <a:rPr lang="en-US" dirty="0"/>
              <a:t>Drag picture to placeholder or click icon to add</a:t>
            </a:r>
          </a:p>
          <a:p>
            <a:endParaRPr lang="en-US" dirty="0"/>
          </a:p>
        </p:txBody>
      </p:sp>
      <p:sp>
        <p:nvSpPr>
          <p:cNvPr id="3" name="Date Placeholder 2">
            <a:extLst>
              <a:ext uri="{FF2B5EF4-FFF2-40B4-BE49-F238E27FC236}">
                <a16:creationId xmlns:a16="http://schemas.microsoft.com/office/drawing/2014/main" id="{F6CB4A54-5341-4A6F-9733-3D09E3B0E7F5}"/>
              </a:ext>
            </a:extLst>
          </p:cNvPr>
          <p:cNvSpPr>
            <a:spLocks noGrp="1"/>
          </p:cNvSpPr>
          <p:nvPr>
            <p:ph type="dt" sz="half" idx="17"/>
          </p:nvPr>
        </p:nvSpPr>
        <p:spPr/>
        <p:txBody>
          <a:bodyPr/>
          <a:lstStyle>
            <a:lvl1pPr>
              <a:defRPr>
                <a:solidFill>
                  <a:schemeClr val="bg1"/>
                </a:solidFill>
              </a:defRPr>
            </a:lvl1pPr>
          </a:lstStyle>
          <a:p>
            <a:fld id="{669E508C-8E0B-469F-A2D9-AC62101F5C05}" type="datetime1">
              <a:rPr lang="en-US" smtClean="0"/>
              <a:t>03/27/19</a:t>
            </a:fld>
            <a:endParaRPr lang="en-US" dirty="0"/>
          </a:p>
        </p:txBody>
      </p:sp>
      <p:sp>
        <p:nvSpPr>
          <p:cNvPr id="7" name="Footer Placeholder 6">
            <a:extLst>
              <a:ext uri="{FF2B5EF4-FFF2-40B4-BE49-F238E27FC236}">
                <a16:creationId xmlns:a16="http://schemas.microsoft.com/office/drawing/2014/main" id="{A9F96F16-06EB-41EA-A547-8A5407FBCF45}"/>
              </a:ext>
            </a:extLst>
          </p:cNvPr>
          <p:cNvSpPr>
            <a:spLocks noGrp="1"/>
          </p:cNvSpPr>
          <p:nvPr>
            <p:ph type="ftr" sz="quarter" idx="18"/>
          </p:nvPr>
        </p:nvSpPr>
        <p:spPr/>
        <p:txBody>
          <a:bodyPr/>
          <a:lstStyle>
            <a:lvl1pPr>
              <a:defRPr>
                <a:solidFill>
                  <a:schemeClr val="bg1"/>
                </a:solidFill>
              </a:defRPr>
            </a:lvl1pPr>
          </a:lstStyle>
          <a:p>
            <a:r>
              <a:rPr lang="en-US"/>
              <a:t>© 2018 Cognizant</a:t>
            </a:r>
            <a:endParaRPr lang="en-US" dirty="0"/>
          </a:p>
        </p:txBody>
      </p:sp>
      <p:sp>
        <p:nvSpPr>
          <p:cNvPr id="10" name="Slide Number Placeholder 9">
            <a:extLst>
              <a:ext uri="{FF2B5EF4-FFF2-40B4-BE49-F238E27FC236}">
                <a16:creationId xmlns:a16="http://schemas.microsoft.com/office/drawing/2014/main" id="{6CDF8484-6FCC-46A8-B1A4-B877ED71BD26}"/>
              </a:ext>
            </a:extLst>
          </p:cNvPr>
          <p:cNvSpPr>
            <a:spLocks noGrp="1"/>
          </p:cNvSpPr>
          <p:nvPr>
            <p:ph type="sldNum" sz="quarter" idx="19"/>
          </p:nvPr>
        </p:nvSpPr>
        <p:spPr/>
        <p:txBody>
          <a:bodyPr/>
          <a:lstStyle>
            <a:lvl1pPr>
              <a:defRPr>
                <a:solidFill>
                  <a:schemeClr val="bg1"/>
                </a:solidFill>
              </a:defRPr>
            </a:lvl1pPr>
          </a:lstStyle>
          <a:p>
            <a:fld id="{2EFEF571-C9B4-4D92-A7F7-315B894862A8}" type="slidenum">
              <a:rPr lang="en-US" smtClean="0"/>
              <a:pPr/>
              <a:t>‹#›</a:t>
            </a:fld>
            <a:endParaRPr lang="en-US" dirty="0"/>
          </a:p>
        </p:txBody>
      </p:sp>
      <p:cxnSp>
        <p:nvCxnSpPr>
          <p:cNvPr id="13" name="Straight Connector 12">
            <a:extLst>
              <a:ext uri="{FF2B5EF4-FFF2-40B4-BE49-F238E27FC236}">
                <a16:creationId xmlns:a16="http://schemas.microsoft.com/office/drawing/2014/main" id="{6F8FABAD-01EF-483E-B2EF-403B57169C4D}"/>
              </a:ext>
            </a:extLst>
          </p:cNvPr>
          <p:cNvCxnSpPr>
            <a:cxnSpLocks/>
          </p:cNvCxnSpPr>
          <p:nvPr userDrawn="1"/>
        </p:nvCxnSpPr>
        <p:spPr>
          <a:xfrm>
            <a:off x="384946" y="4690872"/>
            <a:ext cx="838415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D42CD7C5-2D34-4C27-8DA0-D81A9530F15A}"/>
              </a:ext>
            </a:extLst>
          </p:cNvPr>
          <p:cNvPicPr>
            <a:picLocks noChangeAspect="1"/>
          </p:cNvPicPr>
          <p:nvPr userDrawn="1"/>
        </p:nvPicPr>
        <p:blipFill>
          <a:blip r:embed="rId2"/>
          <a:stretch>
            <a:fillRect/>
          </a:stretch>
        </p:blipFill>
        <p:spPr bwMode="black">
          <a:xfrm>
            <a:off x="7485912" y="4780026"/>
            <a:ext cx="1278163" cy="274320"/>
          </a:xfrm>
          <a:prstGeom prst="rect">
            <a:avLst/>
          </a:prstGeom>
        </p:spPr>
      </p:pic>
    </p:spTree>
    <p:extLst>
      <p:ext uri="{BB962C8B-B14F-4D97-AF65-F5344CB8AC3E}">
        <p14:creationId xmlns:p14="http://schemas.microsoft.com/office/powerpoint/2010/main" val="206916600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Header &amp; 3-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AE91A-A46E-4B41-88C6-F4AF075C932A}"/>
              </a:ext>
            </a:extLst>
          </p:cNvPr>
          <p:cNvSpPr>
            <a:spLocks noGrp="1"/>
          </p:cNvSpPr>
          <p:nvPr>
            <p:ph type="title"/>
          </p:nvPr>
        </p:nvSpPr>
        <p:spPr>
          <a:xfrm>
            <a:off x="384048" y="274320"/>
            <a:ext cx="8385048" cy="795528"/>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D40D7502-C6C7-49CE-8A81-C3BD1B453749}"/>
              </a:ext>
            </a:extLst>
          </p:cNvPr>
          <p:cNvSpPr>
            <a:spLocks noGrp="1"/>
          </p:cNvSpPr>
          <p:nvPr>
            <p:ph sz="half" idx="1"/>
          </p:nvPr>
        </p:nvSpPr>
        <p:spPr>
          <a:xfrm>
            <a:off x="384048" y="1261872"/>
            <a:ext cx="2688336" cy="3319272"/>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3DBA163B-9823-4AA6-93E0-8B7386BC3109}"/>
              </a:ext>
            </a:extLst>
          </p:cNvPr>
          <p:cNvSpPr>
            <a:spLocks noGrp="1"/>
          </p:cNvSpPr>
          <p:nvPr>
            <p:ph sz="half" idx="2"/>
          </p:nvPr>
        </p:nvSpPr>
        <p:spPr>
          <a:xfrm>
            <a:off x="3232404" y="1261872"/>
            <a:ext cx="2688336" cy="33192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3">
            <a:extLst>
              <a:ext uri="{FF2B5EF4-FFF2-40B4-BE49-F238E27FC236}">
                <a16:creationId xmlns:a16="http://schemas.microsoft.com/office/drawing/2014/main" id="{617AA6AF-2E25-4B76-8264-0127F05158B5}"/>
              </a:ext>
            </a:extLst>
          </p:cNvPr>
          <p:cNvSpPr>
            <a:spLocks noGrp="1"/>
          </p:cNvSpPr>
          <p:nvPr>
            <p:ph sz="half" idx="13"/>
          </p:nvPr>
        </p:nvSpPr>
        <p:spPr>
          <a:xfrm>
            <a:off x="6080760" y="1261872"/>
            <a:ext cx="2688336" cy="3319272"/>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0D7A35C2-C0F4-49D9-B722-67323A6F7FD1}"/>
              </a:ext>
            </a:extLst>
          </p:cNvPr>
          <p:cNvSpPr>
            <a:spLocks noGrp="1"/>
          </p:cNvSpPr>
          <p:nvPr>
            <p:ph type="dt" sz="half" idx="14"/>
          </p:nvPr>
        </p:nvSpPr>
        <p:spPr/>
        <p:txBody>
          <a:bodyPr/>
          <a:lstStyle/>
          <a:p>
            <a:fld id="{29509183-A3A4-4971-BEBF-1DCDFEAEA734}" type="datetime1">
              <a:rPr lang="en-US" smtClean="0"/>
              <a:t>03/27/19</a:t>
            </a:fld>
            <a:endParaRPr lang="en-US" dirty="0"/>
          </a:p>
        </p:txBody>
      </p:sp>
      <p:sp>
        <p:nvSpPr>
          <p:cNvPr id="6" name="Footer Placeholder 5">
            <a:extLst>
              <a:ext uri="{FF2B5EF4-FFF2-40B4-BE49-F238E27FC236}">
                <a16:creationId xmlns:a16="http://schemas.microsoft.com/office/drawing/2014/main" id="{F38FFCDF-15C2-443A-9747-477B83B8CFC9}"/>
              </a:ext>
            </a:extLst>
          </p:cNvPr>
          <p:cNvSpPr>
            <a:spLocks noGrp="1"/>
          </p:cNvSpPr>
          <p:nvPr>
            <p:ph type="ftr" sz="quarter" idx="15"/>
          </p:nvPr>
        </p:nvSpPr>
        <p:spPr/>
        <p:txBody>
          <a:bodyPr/>
          <a:lstStyle/>
          <a:p>
            <a:r>
              <a:rPr lang="en-US"/>
              <a:t>© 2018 Cognizant</a:t>
            </a:r>
            <a:endParaRPr lang="en-US" dirty="0"/>
          </a:p>
        </p:txBody>
      </p:sp>
      <p:sp>
        <p:nvSpPr>
          <p:cNvPr id="7" name="Slide Number Placeholder 6">
            <a:extLst>
              <a:ext uri="{FF2B5EF4-FFF2-40B4-BE49-F238E27FC236}">
                <a16:creationId xmlns:a16="http://schemas.microsoft.com/office/drawing/2014/main" id="{C4063F49-35A6-44FE-8D1B-AF1E3728CAC2}"/>
              </a:ext>
            </a:extLst>
          </p:cNvPr>
          <p:cNvSpPr>
            <a:spLocks noGrp="1"/>
          </p:cNvSpPr>
          <p:nvPr>
            <p:ph type="sldNum" sz="quarter" idx="16"/>
          </p:nvPr>
        </p:nvSpPr>
        <p:spPr/>
        <p:txBody>
          <a:bodyPr/>
          <a:lstStyle/>
          <a:p>
            <a:fld id="{2EFEF571-C9B4-4D92-A7F7-315B894862A8}" type="slidenum">
              <a:rPr lang="en-US" smtClean="0"/>
              <a:pPr/>
              <a:t>‹#›</a:t>
            </a:fld>
            <a:endParaRPr lang="en-US" dirty="0"/>
          </a:p>
        </p:txBody>
      </p:sp>
      <p:cxnSp>
        <p:nvCxnSpPr>
          <p:cNvPr id="11" name="Straight Connector 10">
            <a:extLst>
              <a:ext uri="{FF2B5EF4-FFF2-40B4-BE49-F238E27FC236}">
                <a16:creationId xmlns:a16="http://schemas.microsoft.com/office/drawing/2014/main" id="{4C6EBED9-9EFE-447A-BEE0-FCC12D286A78}"/>
              </a:ext>
            </a:extLst>
          </p:cNvPr>
          <p:cNvCxnSpPr>
            <a:cxnSpLocks/>
          </p:cNvCxnSpPr>
          <p:nvPr userDrawn="1"/>
        </p:nvCxnSpPr>
        <p:spPr>
          <a:xfrm>
            <a:off x="379925" y="4690872"/>
            <a:ext cx="838415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B87AFB02-A938-4E08-B29B-ED6F9D443187}"/>
              </a:ext>
            </a:extLst>
          </p:cNvPr>
          <p:cNvPicPr>
            <a:picLocks noChangeAspect="1"/>
          </p:cNvPicPr>
          <p:nvPr userDrawn="1"/>
        </p:nvPicPr>
        <p:blipFill>
          <a:blip r:embed="rId2"/>
          <a:stretch>
            <a:fillRect/>
          </a:stretch>
        </p:blipFill>
        <p:spPr bwMode="black">
          <a:xfrm>
            <a:off x="7485912" y="4780026"/>
            <a:ext cx="1278163" cy="274320"/>
          </a:xfrm>
          <a:prstGeom prst="rect">
            <a:avLst/>
          </a:prstGeom>
        </p:spPr>
      </p:pic>
    </p:spTree>
    <p:extLst>
      <p:ext uri="{BB962C8B-B14F-4D97-AF65-F5344CB8AC3E}">
        <p14:creationId xmlns:p14="http://schemas.microsoft.com/office/powerpoint/2010/main" val="17160510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Header &amp; 2-column (1/3, 2/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AE91A-A46E-4B41-88C6-F4AF075C932A}"/>
              </a:ext>
            </a:extLst>
          </p:cNvPr>
          <p:cNvSpPr>
            <a:spLocks noGrp="1"/>
          </p:cNvSpPr>
          <p:nvPr>
            <p:ph type="title"/>
          </p:nvPr>
        </p:nvSpPr>
        <p:spPr>
          <a:xfrm>
            <a:off x="384048" y="274320"/>
            <a:ext cx="8385048" cy="795528"/>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D40D7502-C6C7-49CE-8A81-C3BD1B453749}"/>
              </a:ext>
            </a:extLst>
          </p:cNvPr>
          <p:cNvSpPr>
            <a:spLocks noGrp="1"/>
          </p:cNvSpPr>
          <p:nvPr>
            <p:ph sz="half" idx="1"/>
          </p:nvPr>
        </p:nvSpPr>
        <p:spPr>
          <a:xfrm>
            <a:off x="384048" y="1261872"/>
            <a:ext cx="2688336" cy="3319272"/>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3DBA163B-9823-4AA6-93E0-8B7386BC3109}"/>
              </a:ext>
            </a:extLst>
          </p:cNvPr>
          <p:cNvSpPr>
            <a:spLocks noGrp="1"/>
          </p:cNvSpPr>
          <p:nvPr>
            <p:ph sz="half" idx="2"/>
          </p:nvPr>
        </p:nvSpPr>
        <p:spPr>
          <a:xfrm>
            <a:off x="3232404" y="1261872"/>
            <a:ext cx="5536692" cy="33192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C31406E-2CA1-499E-A808-27B124490AF3}"/>
              </a:ext>
            </a:extLst>
          </p:cNvPr>
          <p:cNvSpPr>
            <a:spLocks noGrp="1"/>
          </p:cNvSpPr>
          <p:nvPr>
            <p:ph type="dt" sz="half" idx="10"/>
          </p:nvPr>
        </p:nvSpPr>
        <p:spPr/>
        <p:txBody>
          <a:bodyPr/>
          <a:lstStyle/>
          <a:p>
            <a:fld id="{7C6C5538-3BC1-4274-BECE-326EC075782F}" type="datetime1">
              <a:rPr lang="en-US" smtClean="0"/>
              <a:t>03/27/19</a:t>
            </a:fld>
            <a:endParaRPr lang="en-US" dirty="0"/>
          </a:p>
        </p:txBody>
      </p:sp>
      <p:sp>
        <p:nvSpPr>
          <p:cNvPr id="6" name="Footer Placeholder 5">
            <a:extLst>
              <a:ext uri="{FF2B5EF4-FFF2-40B4-BE49-F238E27FC236}">
                <a16:creationId xmlns:a16="http://schemas.microsoft.com/office/drawing/2014/main" id="{E8B5E847-C84C-457F-B901-2EEB12AD94F8}"/>
              </a:ext>
            </a:extLst>
          </p:cNvPr>
          <p:cNvSpPr>
            <a:spLocks noGrp="1"/>
          </p:cNvSpPr>
          <p:nvPr>
            <p:ph type="ftr" sz="quarter" idx="11"/>
          </p:nvPr>
        </p:nvSpPr>
        <p:spPr/>
        <p:txBody>
          <a:bodyPr/>
          <a:lstStyle/>
          <a:p>
            <a:r>
              <a:rPr lang="en-US"/>
              <a:t>© 2018 Cognizant</a:t>
            </a:r>
            <a:endParaRPr lang="en-US" dirty="0"/>
          </a:p>
        </p:txBody>
      </p:sp>
      <p:sp>
        <p:nvSpPr>
          <p:cNvPr id="7" name="Slide Number Placeholder 6">
            <a:extLst>
              <a:ext uri="{FF2B5EF4-FFF2-40B4-BE49-F238E27FC236}">
                <a16:creationId xmlns:a16="http://schemas.microsoft.com/office/drawing/2014/main" id="{F1C10D1C-F2EA-46B6-B35A-881C8F5C67FE}"/>
              </a:ext>
            </a:extLst>
          </p:cNvPr>
          <p:cNvSpPr>
            <a:spLocks noGrp="1"/>
          </p:cNvSpPr>
          <p:nvPr>
            <p:ph type="sldNum" sz="quarter" idx="12"/>
          </p:nvPr>
        </p:nvSpPr>
        <p:spPr/>
        <p:txBody>
          <a:bodyPr/>
          <a:lstStyle/>
          <a:p>
            <a:fld id="{2EFEF571-C9B4-4D92-A7F7-315B894862A8}" type="slidenum">
              <a:rPr lang="en-US" smtClean="0"/>
              <a:pPr/>
              <a:t>‹#›</a:t>
            </a:fld>
            <a:endParaRPr lang="en-US" dirty="0"/>
          </a:p>
        </p:txBody>
      </p:sp>
      <p:cxnSp>
        <p:nvCxnSpPr>
          <p:cNvPr id="10" name="Straight Connector 9">
            <a:extLst>
              <a:ext uri="{FF2B5EF4-FFF2-40B4-BE49-F238E27FC236}">
                <a16:creationId xmlns:a16="http://schemas.microsoft.com/office/drawing/2014/main" id="{4149C702-A52C-4836-AD09-FFA898A62A90}"/>
              </a:ext>
            </a:extLst>
          </p:cNvPr>
          <p:cNvCxnSpPr>
            <a:cxnSpLocks/>
          </p:cNvCxnSpPr>
          <p:nvPr userDrawn="1"/>
        </p:nvCxnSpPr>
        <p:spPr>
          <a:xfrm>
            <a:off x="379925" y="4690872"/>
            <a:ext cx="838415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2FD43C0D-A77C-4195-A4E0-023F5CDE9415}"/>
              </a:ext>
            </a:extLst>
          </p:cNvPr>
          <p:cNvPicPr>
            <a:picLocks noChangeAspect="1"/>
          </p:cNvPicPr>
          <p:nvPr userDrawn="1"/>
        </p:nvPicPr>
        <p:blipFill>
          <a:blip r:embed="rId2"/>
          <a:stretch>
            <a:fillRect/>
          </a:stretch>
        </p:blipFill>
        <p:spPr bwMode="black">
          <a:xfrm>
            <a:off x="7485912" y="4780026"/>
            <a:ext cx="1278163" cy="274320"/>
          </a:xfrm>
          <a:prstGeom prst="rect">
            <a:avLst/>
          </a:prstGeom>
        </p:spPr>
      </p:pic>
    </p:spTree>
    <p:extLst>
      <p:ext uri="{BB962C8B-B14F-4D97-AF65-F5344CB8AC3E}">
        <p14:creationId xmlns:p14="http://schemas.microsoft.com/office/powerpoint/2010/main" val="295497825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Header &amp; 2-column (2/3, 1/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AE91A-A46E-4B41-88C6-F4AF075C932A}"/>
              </a:ext>
            </a:extLst>
          </p:cNvPr>
          <p:cNvSpPr>
            <a:spLocks noGrp="1"/>
          </p:cNvSpPr>
          <p:nvPr>
            <p:ph type="title"/>
          </p:nvPr>
        </p:nvSpPr>
        <p:spPr>
          <a:xfrm>
            <a:off x="384048" y="274320"/>
            <a:ext cx="8385048" cy="795528"/>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D40D7502-C6C7-49CE-8A81-C3BD1B453749}"/>
              </a:ext>
            </a:extLst>
          </p:cNvPr>
          <p:cNvSpPr>
            <a:spLocks noGrp="1"/>
          </p:cNvSpPr>
          <p:nvPr>
            <p:ph sz="half" idx="1"/>
          </p:nvPr>
        </p:nvSpPr>
        <p:spPr>
          <a:xfrm>
            <a:off x="384048" y="1261872"/>
            <a:ext cx="5536692" cy="3319272"/>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3DBA163B-9823-4AA6-93E0-8B7386BC3109}"/>
              </a:ext>
            </a:extLst>
          </p:cNvPr>
          <p:cNvSpPr>
            <a:spLocks noGrp="1"/>
          </p:cNvSpPr>
          <p:nvPr>
            <p:ph sz="half" idx="2"/>
          </p:nvPr>
        </p:nvSpPr>
        <p:spPr>
          <a:xfrm>
            <a:off x="6080760" y="1261872"/>
            <a:ext cx="2688336" cy="3319272"/>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DCC60974-838A-40CC-8A5B-B6116CA4DBF8}"/>
              </a:ext>
            </a:extLst>
          </p:cNvPr>
          <p:cNvSpPr>
            <a:spLocks noGrp="1"/>
          </p:cNvSpPr>
          <p:nvPr>
            <p:ph type="dt" sz="half" idx="10"/>
          </p:nvPr>
        </p:nvSpPr>
        <p:spPr/>
        <p:txBody>
          <a:bodyPr/>
          <a:lstStyle/>
          <a:p>
            <a:fld id="{7921B6AA-52B4-494A-A3CC-9F631DBC049D}" type="datetime1">
              <a:rPr lang="en-US" smtClean="0"/>
              <a:t>03/27/19</a:t>
            </a:fld>
            <a:endParaRPr lang="en-US" dirty="0"/>
          </a:p>
        </p:txBody>
      </p:sp>
      <p:sp>
        <p:nvSpPr>
          <p:cNvPr id="6" name="Footer Placeholder 5">
            <a:extLst>
              <a:ext uri="{FF2B5EF4-FFF2-40B4-BE49-F238E27FC236}">
                <a16:creationId xmlns:a16="http://schemas.microsoft.com/office/drawing/2014/main" id="{05E2370C-3F6B-42C0-8834-DB3406097193}"/>
              </a:ext>
            </a:extLst>
          </p:cNvPr>
          <p:cNvSpPr>
            <a:spLocks noGrp="1"/>
          </p:cNvSpPr>
          <p:nvPr>
            <p:ph type="ftr" sz="quarter" idx="11"/>
          </p:nvPr>
        </p:nvSpPr>
        <p:spPr/>
        <p:txBody>
          <a:bodyPr/>
          <a:lstStyle/>
          <a:p>
            <a:r>
              <a:rPr lang="en-US"/>
              <a:t>© 2018 Cognizant</a:t>
            </a:r>
            <a:endParaRPr lang="en-US" dirty="0"/>
          </a:p>
        </p:txBody>
      </p:sp>
      <p:sp>
        <p:nvSpPr>
          <p:cNvPr id="7" name="Slide Number Placeholder 6">
            <a:extLst>
              <a:ext uri="{FF2B5EF4-FFF2-40B4-BE49-F238E27FC236}">
                <a16:creationId xmlns:a16="http://schemas.microsoft.com/office/drawing/2014/main" id="{8AC5B230-74A0-418F-BBA9-0B141D8CA374}"/>
              </a:ext>
            </a:extLst>
          </p:cNvPr>
          <p:cNvSpPr>
            <a:spLocks noGrp="1"/>
          </p:cNvSpPr>
          <p:nvPr>
            <p:ph type="sldNum" sz="quarter" idx="12"/>
          </p:nvPr>
        </p:nvSpPr>
        <p:spPr/>
        <p:txBody>
          <a:bodyPr/>
          <a:lstStyle/>
          <a:p>
            <a:fld id="{2EFEF571-C9B4-4D92-A7F7-315B894862A8}" type="slidenum">
              <a:rPr lang="en-US" smtClean="0"/>
              <a:pPr/>
              <a:t>‹#›</a:t>
            </a:fld>
            <a:endParaRPr lang="en-US" dirty="0"/>
          </a:p>
        </p:txBody>
      </p:sp>
      <p:cxnSp>
        <p:nvCxnSpPr>
          <p:cNvPr id="11" name="Straight Connector 10">
            <a:extLst>
              <a:ext uri="{FF2B5EF4-FFF2-40B4-BE49-F238E27FC236}">
                <a16:creationId xmlns:a16="http://schemas.microsoft.com/office/drawing/2014/main" id="{02C70E20-6501-4F77-9CBC-3806310ED989}"/>
              </a:ext>
            </a:extLst>
          </p:cNvPr>
          <p:cNvCxnSpPr>
            <a:cxnSpLocks/>
          </p:cNvCxnSpPr>
          <p:nvPr userDrawn="1"/>
        </p:nvCxnSpPr>
        <p:spPr>
          <a:xfrm>
            <a:off x="379925" y="4690872"/>
            <a:ext cx="838415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3DDA0DA6-E3B0-4903-A9B6-BBC566D4D7E7}"/>
              </a:ext>
            </a:extLst>
          </p:cNvPr>
          <p:cNvPicPr>
            <a:picLocks noChangeAspect="1"/>
          </p:cNvPicPr>
          <p:nvPr userDrawn="1"/>
        </p:nvPicPr>
        <p:blipFill>
          <a:blip r:embed="rId2"/>
          <a:stretch>
            <a:fillRect/>
          </a:stretch>
        </p:blipFill>
        <p:spPr bwMode="black">
          <a:xfrm>
            <a:off x="7485912" y="4780026"/>
            <a:ext cx="1278163" cy="274320"/>
          </a:xfrm>
          <a:prstGeom prst="rect">
            <a:avLst/>
          </a:prstGeom>
        </p:spPr>
      </p:pic>
    </p:spTree>
    <p:extLst>
      <p:ext uri="{BB962C8B-B14F-4D97-AF65-F5344CB8AC3E}">
        <p14:creationId xmlns:p14="http://schemas.microsoft.com/office/powerpoint/2010/main" val="360726047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Header, Subtitle &amp; 2-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AE91A-A46E-4B41-88C6-F4AF075C932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40D7502-C6C7-49CE-8A81-C3BD1B453749}"/>
              </a:ext>
            </a:extLst>
          </p:cNvPr>
          <p:cNvSpPr>
            <a:spLocks noGrp="1"/>
          </p:cNvSpPr>
          <p:nvPr>
            <p:ph sz="half" idx="1"/>
          </p:nvPr>
        </p:nvSpPr>
        <p:spPr>
          <a:xfrm>
            <a:off x="384047" y="1261872"/>
            <a:ext cx="8385047" cy="795528"/>
          </a:xfrm>
        </p:spPr>
        <p:txBody>
          <a:bodyPr/>
          <a:lstStyle>
            <a:lvl1pPr>
              <a:defRPr b="1">
                <a:solidFill>
                  <a:schemeClr val="tx1"/>
                </a:solidFill>
              </a:defRPr>
            </a:lvl1pPr>
            <a:lvl2pPr>
              <a:defRPr>
                <a:solidFill>
                  <a:schemeClr val="tx2"/>
                </a:solidFill>
              </a:defRPr>
            </a:lvl2pPr>
          </a:lstStyle>
          <a:p>
            <a:pPr lvl="0"/>
            <a:r>
              <a:rPr lang="en-US" dirty="0"/>
              <a:t>Edit Master text styles</a:t>
            </a:r>
          </a:p>
          <a:p>
            <a:pPr lvl="1"/>
            <a:r>
              <a:rPr lang="en-US" dirty="0"/>
              <a:t>Second level</a:t>
            </a:r>
          </a:p>
        </p:txBody>
      </p:sp>
      <p:sp>
        <p:nvSpPr>
          <p:cNvPr id="4" name="Content Placeholder 3">
            <a:extLst>
              <a:ext uri="{FF2B5EF4-FFF2-40B4-BE49-F238E27FC236}">
                <a16:creationId xmlns:a16="http://schemas.microsoft.com/office/drawing/2014/main" id="{3DBA163B-9823-4AA6-93E0-8B7386BC3109}"/>
              </a:ext>
            </a:extLst>
          </p:cNvPr>
          <p:cNvSpPr>
            <a:spLocks noGrp="1"/>
          </p:cNvSpPr>
          <p:nvPr>
            <p:ph sz="half" idx="2"/>
          </p:nvPr>
        </p:nvSpPr>
        <p:spPr>
          <a:xfrm>
            <a:off x="384048" y="2240280"/>
            <a:ext cx="4114800" cy="2340864"/>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3">
            <a:extLst>
              <a:ext uri="{FF2B5EF4-FFF2-40B4-BE49-F238E27FC236}">
                <a16:creationId xmlns:a16="http://schemas.microsoft.com/office/drawing/2014/main" id="{CE69CF19-0589-4E7F-87F9-FC7CAC6AC6D8}"/>
              </a:ext>
            </a:extLst>
          </p:cNvPr>
          <p:cNvSpPr>
            <a:spLocks noGrp="1"/>
          </p:cNvSpPr>
          <p:nvPr>
            <p:ph sz="half" idx="19"/>
          </p:nvPr>
        </p:nvSpPr>
        <p:spPr>
          <a:xfrm>
            <a:off x="4654550" y="2240280"/>
            <a:ext cx="4114800" cy="2340864"/>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EB2A1A39-C278-49C1-98BD-03DFB86ACBBA}"/>
              </a:ext>
            </a:extLst>
          </p:cNvPr>
          <p:cNvSpPr>
            <a:spLocks noGrp="1"/>
          </p:cNvSpPr>
          <p:nvPr>
            <p:ph type="dt" sz="half" idx="20"/>
          </p:nvPr>
        </p:nvSpPr>
        <p:spPr/>
        <p:txBody>
          <a:bodyPr/>
          <a:lstStyle/>
          <a:p>
            <a:fld id="{CA4F26AE-5454-4F9D-AAE5-D3D002DD7C9F}" type="datetime1">
              <a:rPr lang="en-US" smtClean="0"/>
              <a:t>03/27/19</a:t>
            </a:fld>
            <a:endParaRPr lang="en-US" dirty="0"/>
          </a:p>
        </p:txBody>
      </p:sp>
      <p:sp>
        <p:nvSpPr>
          <p:cNvPr id="6" name="Footer Placeholder 5">
            <a:extLst>
              <a:ext uri="{FF2B5EF4-FFF2-40B4-BE49-F238E27FC236}">
                <a16:creationId xmlns:a16="http://schemas.microsoft.com/office/drawing/2014/main" id="{E0A52B1C-E724-479F-B20E-0E459E80FD0B}"/>
              </a:ext>
            </a:extLst>
          </p:cNvPr>
          <p:cNvSpPr>
            <a:spLocks noGrp="1"/>
          </p:cNvSpPr>
          <p:nvPr>
            <p:ph type="ftr" sz="quarter" idx="21"/>
          </p:nvPr>
        </p:nvSpPr>
        <p:spPr/>
        <p:txBody>
          <a:bodyPr/>
          <a:lstStyle/>
          <a:p>
            <a:r>
              <a:rPr lang="en-US"/>
              <a:t>© 2018 Cognizant</a:t>
            </a:r>
            <a:endParaRPr lang="en-US" dirty="0"/>
          </a:p>
        </p:txBody>
      </p:sp>
      <p:sp>
        <p:nvSpPr>
          <p:cNvPr id="7" name="Slide Number Placeholder 6">
            <a:extLst>
              <a:ext uri="{FF2B5EF4-FFF2-40B4-BE49-F238E27FC236}">
                <a16:creationId xmlns:a16="http://schemas.microsoft.com/office/drawing/2014/main" id="{8E78CA9C-FCAF-4B99-B5F6-60AF3219B3BA}"/>
              </a:ext>
            </a:extLst>
          </p:cNvPr>
          <p:cNvSpPr>
            <a:spLocks noGrp="1"/>
          </p:cNvSpPr>
          <p:nvPr>
            <p:ph type="sldNum" sz="quarter" idx="22"/>
          </p:nvPr>
        </p:nvSpPr>
        <p:spPr/>
        <p:txBody>
          <a:bodyPr/>
          <a:lstStyle/>
          <a:p>
            <a:fld id="{2EFEF571-C9B4-4D92-A7F7-315B894862A8}" type="slidenum">
              <a:rPr lang="en-US" smtClean="0"/>
              <a:pPr/>
              <a:t>‹#›</a:t>
            </a:fld>
            <a:endParaRPr lang="en-US" dirty="0"/>
          </a:p>
        </p:txBody>
      </p:sp>
      <p:cxnSp>
        <p:nvCxnSpPr>
          <p:cNvPr id="12" name="Straight Connector 11">
            <a:extLst>
              <a:ext uri="{FF2B5EF4-FFF2-40B4-BE49-F238E27FC236}">
                <a16:creationId xmlns:a16="http://schemas.microsoft.com/office/drawing/2014/main" id="{7DCFE254-800B-4596-8FBC-3984CE5AE788}"/>
              </a:ext>
            </a:extLst>
          </p:cNvPr>
          <p:cNvCxnSpPr>
            <a:cxnSpLocks/>
          </p:cNvCxnSpPr>
          <p:nvPr userDrawn="1"/>
        </p:nvCxnSpPr>
        <p:spPr>
          <a:xfrm>
            <a:off x="379925" y="4690872"/>
            <a:ext cx="838415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E304A10A-1409-4F5A-9F54-EB802809A888}"/>
              </a:ext>
            </a:extLst>
          </p:cNvPr>
          <p:cNvPicPr>
            <a:picLocks noChangeAspect="1"/>
          </p:cNvPicPr>
          <p:nvPr userDrawn="1"/>
        </p:nvPicPr>
        <p:blipFill>
          <a:blip r:embed="rId2"/>
          <a:stretch>
            <a:fillRect/>
          </a:stretch>
        </p:blipFill>
        <p:spPr bwMode="black">
          <a:xfrm>
            <a:off x="7485912" y="4780026"/>
            <a:ext cx="1278163" cy="274320"/>
          </a:xfrm>
          <a:prstGeom prst="rect">
            <a:avLst/>
          </a:prstGeom>
        </p:spPr>
      </p:pic>
    </p:spTree>
    <p:extLst>
      <p:ext uri="{BB962C8B-B14F-4D97-AF65-F5344CB8AC3E}">
        <p14:creationId xmlns:p14="http://schemas.microsoft.com/office/powerpoint/2010/main" val="41824304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Header, Subtitle, Text &amp; Im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AE91A-A46E-4B41-88C6-F4AF075C932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40D7502-C6C7-49CE-8A81-C3BD1B453749}"/>
              </a:ext>
            </a:extLst>
          </p:cNvPr>
          <p:cNvSpPr>
            <a:spLocks noGrp="1"/>
          </p:cNvSpPr>
          <p:nvPr>
            <p:ph sz="half" idx="1"/>
          </p:nvPr>
        </p:nvSpPr>
        <p:spPr>
          <a:xfrm>
            <a:off x="384047" y="1261872"/>
            <a:ext cx="8385047" cy="795528"/>
          </a:xfrm>
        </p:spPr>
        <p:txBody>
          <a:bodyPr/>
          <a:lstStyle>
            <a:lvl1pPr>
              <a:defRPr b="1">
                <a:solidFill>
                  <a:schemeClr val="tx1"/>
                </a:solidFill>
              </a:defRPr>
            </a:lvl1pPr>
            <a:lvl2pPr>
              <a:defRPr>
                <a:solidFill>
                  <a:schemeClr val="tx2"/>
                </a:solidFill>
              </a:defRPr>
            </a:lvl2pPr>
          </a:lstStyle>
          <a:p>
            <a:pPr lvl="0"/>
            <a:r>
              <a:rPr lang="en-US" dirty="0"/>
              <a:t>Edit Master text styles</a:t>
            </a:r>
          </a:p>
          <a:p>
            <a:pPr lvl="1"/>
            <a:r>
              <a:rPr lang="en-US" dirty="0"/>
              <a:t>Second level</a:t>
            </a:r>
          </a:p>
        </p:txBody>
      </p:sp>
      <p:sp>
        <p:nvSpPr>
          <p:cNvPr id="4" name="Content Placeholder 3">
            <a:extLst>
              <a:ext uri="{FF2B5EF4-FFF2-40B4-BE49-F238E27FC236}">
                <a16:creationId xmlns:a16="http://schemas.microsoft.com/office/drawing/2014/main" id="{3DBA163B-9823-4AA6-93E0-8B7386BC3109}"/>
              </a:ext>
            </a:extLst>
          </p:cNvPr>
          <p:cNvSpPr>
            <a:spLocks noGrp="1"/>
          </p:cNvSpPr>
          <p:nvPr>
            <p:ph sz="half" idx="2"/>
          </p:nvPr>
        </p:nvSpPr>
        <p:spPr>
          <a:xfrm>
            <a:off x="384048" y="2240280"/>
            <a:ext cx="4114800" cy="2340864"/>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6">
            <a:extLst>
              <a:ext uri="{FF2B5EF4-FFF2-40B4-BE49-F238E27FC236}">
                <a16:creationId xmlns:a16="http://schemas.microsoft.com/office/drawing/2014/main" id="{5B5CE85F-2A75-4693-93B8-CBF7927F72BE}"/>
              </a:ext>
            </a:extLst>
          </p:cNvPr>
          <p:cNvSpPr>
            <a:spLocks noGrp="1"/>
          </p:cNvSpPr>
          <p:nvPr>
            <p:ph type="pic" sz="quarter" idx="24" hasCustomPrompt="1"/>
          </p:nvPr>
        </p:nvSpPr>
        <p:spPr>
          <a:xfrm>
            <a:off x="4654294" y="2240280"/>
            <a:ext cx="4114800" cy="2340864"/>
          </a:xfrm>
        </p:spPr>
        <p:txBody>
          <a:bodyPr anchor="ctr"/>
          <a:lstStyle>
            <a:lvl1pPr marL="0" marR="0" indent="0" algn="ctr" defTabSz="914400" rtl="0" eaLnBrk="1" fontAlgn="auto" latinLnBrk="0" hangingPunct="1">
              <a:lnSpc>
                <a:spcPct val="100000"/>
              </a:lnSpc>
              <a:spcBef>
                <a:spcPts val="600"/>
              </a:spcBef>
              <a:spcAft>
                <a:spcPts val="0"/>
              </a:spcAft>
              <a:buClrTx/>
              <a:buSzTx/>
              <a:buFont typeface="Arial" panose="020B0604020202020204" pitchFamily="34" charset="0"/>
              <a:buNone/>
              <a:tabLst/>
              <a:defRPr/>
            </a:lvl1pPr>
          </a:lstStyle>
          <a:p>
            <a:pPr marL="0" marR="0" lvl="0" indent="0" algn="ctr"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lang="en-US" dirty="0"/>
              <a:t>Drag picture to placeholder or click icon to add</a:t>
            </a:r>
          </a:p>
        </p:txBody>
      </p:sp>
      <p:sp>
        <p:nvSpPr>
          <p:cNvPr id="5" name="Date Placeholder 4">
            <a:extLst>
              <a:ext uri="{FF2B5EF4-FFF2-40B4-BE49-F238E27FC236}">
                <a16:creationId xmlns:a16="http://schemas.microsoft.com/office/drawing/2014/main" id="{CD833434-287A-47FC-8826-927D06662D67}"/>
              </a:ext>
            </a:extLst>
          </p:cNvPr>
          <p:cNvSpPr>
            <a:spLocks noGrp="1"/>
          </p:cNvSpPr>
          <p:nvPr>
            <p:ph type="dt" sz="half" idx="25"/>
          </p:nvPr>
        </p:nvSpPr>
        <p:spPr/>
        <p:txBody>
          <a:bodyPr/>
          <a:lstStyle/>
          <a:p>
            <a:fld id="{98D386E0-6517-4865-845C-C9D03EFE0238}" type="datetime1">
              <a:rPr lang="en-US" smtClean="0"/>
              <a:t>03/27/19</a:t>
            </a:fld>
            <a:endParaRPr lang="en-US" dirty="0"/>
          </a:p>
        </p:txBody>
      </p:sp>
      <p:sp>
        <p:nvSpPr>
          <p:cNvPr id="6" name="Footer Placeholder 5">
            <a:extLst>
              <a:ext uri="{FF2B5EF4-FFF2-40B4-BE49-F238E27FC236}">
                <a16:creationId xmlns:a16="http://schemas.microsoft.com/office/drawing/2014/main" id="{B2131ED2-2FB0-4787-9839-9D3116D30B63}"/>
              </a:ext>
            </a:extLst>
          </p:cNvPr>
          <p:cNvSpPr>
            <a:spLocks noGrp="1"/>
          </p:cNvSpPr>
          <p:nvPr>
            <p:ph type="ftr" sz="quarter" idx="26"/>
          </p:nvPr>
        </p:nvSpPr>
        <p:spPr/>
        <p:txBody>
          <a:bodyPr/>
          <a:lstStyle/>
          <a:p>
            <a:r>
              <a:rPr lang="en-US"/>
              <a:t>© 2018 Cognizant</a:t>
            </a:r>
            <a:endParaRPr lang="en-US" dirty="0"/>
          </a:p>
        </p:txBody>
      </p:sp>
      <p:sp>
        <p:nvSpPr>
          <p:cNvPr id="7" name="Slide Number Placeholder 6">
            <a:extLst>
              <a:ext uri="{FF2B5EF4-FFF2-40B4-BE49-F238E27FC236}">
                <a16:creationId xmlns:a16="http://schemas.microsoft.com/office/drawing/2014/main" id="{7CBA36B9-835B-4A55-994F-E64CDB646565}"/>
              </a:ext>
            </a:extLst>
          </p:cNvPr>
          <p:cNvSpPr>
            <a:spLocks noGrp="1"/>
          </p:cNvSpPr>
          <p:nvPr>
            <p:ph type="sldNum" sz="quarter" idx="27"/>
          </p:nvPr>
        </p:nvSpPr>
        <p:spPr/>
        <p:txBody>
          <a:bodyPr/>
          <a:lstStyle/>
          <a:p>
            <a:fld id="{2EFEF571-C9B4-4D92-A7F7-315B894862A8}" type="slidenum">
              <a:rPr lang="en-US" smtClean="0"/>
              <a:pPr/>
              <a:t>‹#›</a:t>
            </a:fld>
            <a:endParaRPr lang="en-US" dirty="0"/>
          </a:p>
        </p:txBody>
      </p:sp>
      <p:cxnSp>
        <p:nvCxnSpPr>
          <p:cNvPr id="11" name="Straight Connector 10">
            <a:extLst>
              <a:ext uri="{FF2B5EF4-FFF2-40B4-BE49-F238E27FC236}">
                <a16:creationId xmlns:a16="http://schemas.microsoft.com/office/drawing/2014/main" id="{9D11681F-8020-4D84-9273-264D5F39BDAF}"/>
              </a:ext>
            </a:extLst>
          </p:cNvPr>
          <p:cNvCxnSpPr>
            <a:cxnSpLocks/>
          </p:cNvCxnSpPr>
          <p:nvPr userDrawn="1"/>
        </p:nvCxnSpPr>
        <p:spPr>
          <a:xfrm>
            <a:off x="379925" y="4690872"/>
            <a:ext cx="838415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B1E49D76-A2A1-4E8C-8CF5-299D8A1F2AC8}"/>
              </a:ext>
            </a:extLst>
          </p:cNvPr>
          <p:cNvPicPr>
            <a:picLocks noChangeAspect="1"/>
          </p:cNvPicPr>
          <p:nvPr userDrawn="1"/>
        </p:nvPicPr>
        <p:blipFill>
          <a:blip r:embed="rId2"/>
          <a:stretch>
            <a:fillRect/>
          </a:stretch>
        </p:blipFill>
        <p:spPr bwMode="black">
          <a:xfrm>
            <a:off x="7485912" y="4780026"/>
            <a:ext cx="1278163" cy="274320"/>
          </a:xfrm>
          <a:prstGeom prst="rect">
            <a:avLst/>
          </a:prstGeom>
        </p:spPr>
      </p:pic>
    </p:spTree>
    <p:extLst>
      <p:ext uri="{BB962C8B-B14F-4D97-AF65-F5344CB8AC3E}">
        <p14:creationId xmlns:p14="http://schemas.microsoft.com/office/powerpoint/2010/main" val="109639697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Header, Subtitle, Image &amp;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AE91A-A46E-4B41-88C6-F4AF075C932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40D7502-C6C7-49CE-8A81-C3BD1B453749}"/>
              </a:ext>
            </a:extLst>
          </p:cNvPr>
          <p:cNvSpPr>
            <a:spLocks noGrp="1"/>
          </p:cNvSpPr>
          <p:nvPr>
            <p:ph sz="half" idx="1"/>
          </p:nvPr>
        </p:nvSpPr>
        <p:spPr>
          <a:xfrm>
            <a:off x="384047" y="1261872"/>
            <a:ext cx="8385047" cy="795528"/>
          </a:xfrm>
        </p:spPr>
        <p:txBody>
          <a:bodyPr/>
          <a:lstStyle>
            <a:lvl1pPr>
              <a:defRPr b="1">
                <a:solidFill>
                  <a:schemeClr val="tx1"/>
                </a:solidFill>
              </a:defRPr>
            </a:lvl1pPr>
            <a:lvl2pPr>
              <a:defRPr>
                <a:solidFill>
                  <a:schemeClr val="tx2"/>
                </a:solidFill>
              </a:defRPr>
            </a:lvl2pPr>
          </a:lstStyle>
          <a:p>
            <a:pPr lvl="0"/>
            <a:r>
              <a:rPr lang="en-US" dirty="0"/>
              <a:t>Edit Master text styles</a:t>
            </a:r>
          </a:p>
          <a:p>
            <a:pPr lvl="1"/>
            <a:r>
              <a:rPr lang="en-US" dirty="0"/>
              <a:t>Second level</a:t>
            </a:r>
          </a:p>
        </p:txBody>
      </p:sp>
      <p:sp>
        <p:nvSpPr>
          <p:cNvPr id="4" name="Content Placeholder 3">
            <a:extLst>
              <a:ext uri="{FF2B5EF4-FFF2-40B4-BE49-F238E27FC236}">
                <a16:creationId xmlns:a16="http://schemas.microsoft.com/office/drawing/2014/main" id="{3DBA163B-9823-4AA6-93E0-8B7386BC3109}"/>
              </a:ext>
            </a:extLst>
          </p:cNvPr>
          <p:cNvSpPr>
            <a:spLocks noGrp="1"/>
          </p:cNvSpPr>
          <p:nvPr>
            <p:ph sz="half" idx="2"/>
          </p:nvPr>
        </p:nvSpPr>
        <p:spPr>
          <a:xfrm>
            <a:off x="4654294" y="2240280"/>
            <a:ext cx="4114800" cy="2340864"/>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6">
            <a:extLst>
              <a:ext uri="{FF2B5EF4-FFF2-40B4-BE49-F238E27FC236}">
                <a16:creationId xmlns:a16="http://schemas.microsoft.com/office/drawing/2014/main" id="{B1325C43-3F77-4CF9-8E6F-F5DB1CDCD7DB}"/>
              </a:ext>
            </a:extLst>
          </p:cNvPr>
          <p:cNvSpPr>
            <a:spLocks noGrp="1"/>
          </p:cNvSpPr>
          <p:nvPr>
            <p:ph type="pic" sz="quarter" idx="24" hasCustomPrompt="1"/>
          </p:nvPr>
        </p:nvSpPr>
        <p:spPr>
          <a:xfrm>
            <a:off x="384047" y="2240280"/>
            <a:ext cx="4114800" cy="2340864"/>
          </a:xfrm>
        </p:spPr>
        <p:txBody>
          <a:bodyPr anchor="ctr"/>
          <a:lstStyle>
            <a:lvl1pPr marL="0" marR="0" indent="0" algn="ctr" defTabSz="914400" rtl="0" eaLnBrk="1" fontAlgn="auto" latinLnBrk="0" hangingPunct="1">
              <a:lnSpc>
                <a:spcPct val="100000"/>
              </a:lnSpc>
              <a:spcBef>
                <a:spcPts val="600"/>
              </a:spcBef>
              <a:spcAft>
                <a:spcPts val="0"/>
              </a:spcAft>
              <a:buClrTx/>
              <a:buSzTx/>
              <a:buFont typeface="Arial" panose="020B0604020202020204" pitchFamily="34" charset="0"/>
              <a:buNone/>
              <a:tabLst/>
              <a:defRPr/>
            </a:lvl1pPr>
          </a:lstStyle>
          <a:p>
            <a:pPr marL="0" marR="0" lvl="0" indent="0" algn="ctr"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lang="en-US" dirty="0"/>
              <a:t>Drag picture to placeholder or click icon to add</a:t>
            </a:r>
          </a:p>
        </p:txBody>
      </p:sp>
      <p:sp>
        <p:nvSpPr>
          <p:cNvPr id="5" name="Date Placeholder 4">
            <a:extLst>
              <a:ext uri="{FF2B5EF4-FFF2-40B4-BE49-F238E27FC236}">
                <a16:creationId xmlns:a16="http://schemas.microsoft.com/office/drawing/2014/main" id="{1133C2E1-148D-4C6B-A6B6-6408779530FF}"/>
              </a:ext>
            </a:extLst>
          </p:cNvPr>
          <p:cNvSpPr>
            <a:spLocks noGrp="1"/>
          </p:cNvSpPr>
          <p:nvPr>
            <p:ph type="dt" sz="half" idx="25"/>
          </p:nvPr>
        </p:nvSpPr>
        <p:spPr/>
        <p:txBody>
          <a:bodyPr/>
          <a:lstStyle/>
          <a:p>
            <a:fld id="{3BCD788F-B9E9-4F14-B100-50586E972F9F}" type="datetime1">
              <a:rPr lang="en-US" smtClean="0"/>
              <a:t>03/27/19</a:t>
            </a:fld>
            <a:endParaRPr lang="en-US" dirty="0"/>
          </a:p>
        </p:txBody>
      </p:sp>
      <p:sp>
        <p:nvSpPr>
          <p:cNvPr id="6" name="Footer Placeholder 5">
            <a:extLst>
              <a:ext uri="{FF2B5EF4-FFF2-40B4-BE49-F238E27FC236}">
                <a16:creationId xmlns:a16="http://schemas.microsoft.com/office/drawing/2014/main" id="{81F894B6-9AEC-449F-97A3-25262205013C}"/>
              </a:ext>
            </a:extLst>
          </p:cNvPr>
          <p:cNvSpPr>
            <a:spLocks noGrp="1"/>
          </p:cNvSpPr>
          <p:nvPr>
            <p:ph type="ftr" sz="quarter" idx="26"/>
          </p:nvPr>
        </p:nvSpPr>
        <p:spPr/>
        <p:txBody>
          <a:bodyPr/>
          <a:lstStyle/>
          <a:p>
            <a:r>
              <a:rPr lang="en-US"/>
              <a:t>© 2018 Cognizant</a:t>
            </a:r>
            <a:endParaRPr lang="en-US" dirty="0"/>
          </a:p>
        </p:txBody>
      </p:sp>
      <p:sp>
        <p:nvSpPr>
          <p:cNvPr id="8" name="Slide Number Placeholder 7">
            <a:extLst>
              <a:ext uri="{FF2B5EF4-FFF2-40B4-BE49-F238E27FC236}">
                <a16:creationId xmlns:a16="http://schemas.microsoft.com/office/drawing/2014/main" id="{76B10EAF-6394-4900-AC77-D434D0DE4BED}"/>
              </a:ext>
            </a:extLst>
          </p:cNvPr>
          <p:cNvSpPr>
            <a:spLocks noGrp="1"/>
          </p:cNvSpPr>
          <p:nvPr>
            <p:ph type="sldNum" sz="quarter" idx="27"/>
          </p:nvPr>
        </p:nvSpPr>
        <p:spPr/>
        <p:txBody>
          <a:bodyPr/>
          <a:lstStyle/>
          <a:p>
            <a:fld id="{2EFEF571-C9B4-4D92-A7F7-315B894862A8}" type="slidenum">
              <a:rPr lang="en-US" smtClean="0"/>
              <a:pPr/>
              <a:t>‹#›</a:t>
            </a:fld>
            <a:endParaRPr lang="en-US" dirty="0"/>
          </a:p>
        </p:txBody>
      </p:sp>
      <p:cxnSp>
        <p:nvCxnSpPr>
          <p:cNvPr id="11" name="Straight Connector 10">
            <a:extLst>
              <a:ext uri="{FF2B5EF4-FFF2-40B4-BE49-F238E27FC236}">
                <a16:creationId xmlns:a16="http://schemas.microsoft.com/office/drawing/2014/main" id="{ADC731D1-00A8-4565-A437-8595C7E6650E}"/>
              </a:ext>
            </a:extLst>
          </p:cNvPr>
          <p:cNvCxnSpPr>
            <a:cxnSpLocks/>
          </p:cNvCxnSpPr>
          <p:nvPr userDrawn="1"/>
        </p:nvCxnSpPr>
        <p:spPr>
          <a:xfrm>
            <a:off x="379925" y="4690872"/>
            <a:ext cx="838415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7ECD6034-AE10-44AD-8FB1-7887B1710CEC}"/>
              </a:ext>
            </a:extLst>
          </p:cNvPr>
          <p:cNvPicPr>
            <a:picLocks noChangeAspect="1"/>
          </p:cNvPicPr>
          <p:nvPr userDrawn="1"/>
        </p:nvPicPr>
        <p:blipFill>
          <a:blip r:embed="rId2"/>
          <a:stretch>
            <a:fillRect/>
          </a:stretch>
        </p:blipFill>
        <p:spPr bwMode="black">
          <a:xfrm>
            <a:off x="7485912" y="4780026"/>
            <a:ext cx="1278163" cy="274320"/>
          </a:xfrm>
          <a:prstGeom prst="rect">
            <a:avLst/>
          </a:prstGeom>
        </p:spPr>
      </p:pic>
    </p:spTree>
    <p:extLst>
      <p:ext uri="{BB962C8B-B14F-4D97-AF65-F5344CB8AC3E}">
        <p14:creationId xmlns:p14="http://schemas.microsoft.com/office/powerpoint/2010/main" val="250702185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Header &amp; 6-up">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AE91A-A46E-4B41-88C6-F4AF075C932A}"/>
              </a:ext>
            </a:extLst>
          </p:cNvPr>
          <p:cNvSpPr>
            <a:spLocks noGrp="1"/>
          </p:cNvSpPr>
          <p:nvPr>
            <p:ph type="title"/>
          </p:nvPr>
        </p:nvSpPr>
        <p:spPr>
          <a:xfrm>
            <a:off x="384048" y="274320"/>
            <a:ext cx="8385048" cy="795528"/>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D40D7502-C6C7-49CE-8A81-C3BD1B453749}"/>
              </a:ext>
            </a:extLst>
          </p:cNvPr>
          <p:cNvSpPr>
            <a:spLocks noGrp="1"/>
          </p:cNvSpPr>
          <p:nvPr>
            <p:ph sz="half" idx="1"/>
          </p:nvPr>
        </p:nvSpPr>
        <p:spPr>
          <a:xfrm>
            <a:off x="384048" y="1257509"/>
            <a:ext cx="2688336" cy="1618488"/>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3DBA163B-9823-4AA6-93E0-8B7386BC3109}"/>
              </a:ext>
            </a:extLst>
          </p:cNvPr>
          <p:cNvSpPr>
            <a:spLocks noGrp="1"/>
          </p:cNvSpPr>
          <p:nvPr>
            <p:ph sz="half" idx="2"/>
          </p:nvPr>
        </p:nvSpPr>
        <p:spPr>
          <a:xfrm>
            <a:off x="384048" y="3074077"/>
            <a:ext cx="2688336" cy="1508758"/>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3">
            <a:extLst>
              <a:ext uri="{FF2B5EF4-FFF2-40B4-BE49-F238E27FC236}">
                <a16:creationId xmlns:a16="http://schemas.microsoft.com/office/drawing/2014/main" id="{617AA6AF-2E25-4B76-8264-0127F05158B5}"/>
              </a:ext>
            </a:extLst>
          </p:cNvPr>
          <p:cNvSpPr>
            <a:spLocks noGrp="1"/>
          </p:cNvSpPr>
          <p:nvPr>
            <p:ph sz="half" idx="13"/>
          </p:nvPr>
        </p:nvSpPr>
        <p:spPr>
          <a:xfrm>
            <a:off x="3236976" y="1257509"/>
            <a:ext cx="2688336" cy="1618488"/>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a:extLst>
              <a:ext uri="{FF2B5EF4-FFF2-40B4-BE49-F238E27FC236}">
                <a16:creationId xmlns:a16="http://schemas.microsoft.com/office/drawing/2014/main" id="{0F3A29B0-716A-4C35-A013-3FAC88D7A800}"/>
              </a:ext>
            </a:extLst>
          </p:cNvPr>
          <p:cNvSpPr>
            <a:spLocks noGrp="1"/>
          </p:cNvSpPr>
          <p:nvPr>
            <p:ph sz="half" idx="14"/>
          </p:nvPr>
        </p:nvSpPr>
        <p:spPr>
          <a:xfrm>
            <a:off x="3236976" y="3072384"/>
            <a:ext cx="2688336" cy="1508758"/>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3">
            <a:extLst>
              <a:ext uri="{FF2B5EF4-FFF2-40B4-BE49-F238E27FC236}">
                <a16:creationId xmlns:a16="http://schemas.microsoft.com/office/drawing/2014/main" id="{44F57E95-9B34-49D0-B2D5-56ED760D9CA1}"/>
              </a:ext>
            </a:extLst>
          </p:cNvPr>
          <p:cNvSpPr>
            <a:spLocks noGrp="1"/>
          </p:cNvSpPr>
          <p:nvPr>
            <p:ph sz="half" idx="15"/>
          </p:nvPr>
        </p:nvSpPr>
        <p:spPr>
          <a:xfrm>
            <a:off x="6080760" y="1261872"/>
            <a:ext cx="2688336" cy="1618488"/>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3">
            <a:extLst>
              <a:ext uri="{FF2B5EF4-FFF2-40B4-BE49-F238E27FC236}">
                <a16:creationId xmlns:a16="http://schemas.microsoft.com/office/drawing/2014/main" id="{EEF22231-FA42-42CF-AB2B-892F463A8110}"/>
              </a:ext>
            </a:extLst>
          </p:cNvPr>
          <p:cNvSpPr>
            <a:spLocks noGrp="1"/>
          </p:cNvSpPr>
          <p:nvPr>
            <p:ph sz="half" idx="16"/>
          </p:nvPr>
        </p:nvSpPr>
        <p:spPr>
          <a:xfrm>
            <a:off x="6080760" y="3072384"/>
            <a:ext cx="2688336" cy="1508760"/>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A5366D76-6B79-48C4-8251-348E1555D510}"/>
              </a:ext>
            </a:extLst>
          </p:cNvPr>
          <p:cNvSpPr>
            <a:spLocks noGrp="1"/>
          </p:cNvSpPr>
          <p:nvPr>
            <p:ph type="dt" sz="half" idx="17"/>
          </p:nvPr>
        </p:nvSpPr>
        <p:spPr/>
        <p:txBody>
          <a:bodyPr/>
          <a:lstStyle/>
          <a:p>
            <a:fld id="{101856AD-287E-4B42-827F-672E72E0C412}" type="datetime1">
              <a:rPr lang="en-US" smtClean="0"/>
              <a:t>03/27/19</a:t>
            </a:fld>
            <a:endParaRPr lang="en-US" dirty="0"/>
          </a:p>
        </p:txBody>
      </p:sp>
      <p:sp>
        <p:nvSpPr>
          <p:cNvPr id="6" name="Footer Placeholder 5">
            <a:extLst>
              <a:ext uri="{FF2B5EF4-FFF2-40B4-BE49-F238E27FC236}">
                <a16:creationId xmlns:a16="http://schemas.microsoft.com/office/drawing/2014/main" id="{82B02B7B-0702-48E3-8554-1CD7C994F255}"/>
              </a:ext>
            </a:extLst>
          </p:cNvPr>
          <p:cNvSpPr>
            <a:spLocks noGrp="1"/>
          </p:cNvSpPr>
          <p:nvPr>
            <p:ph type="ftr" sz="quarter" idx="18"/>
          </p:nvPr>
        </p:nvSpPr>
        <p:spPr/>
        <p:txBody>
          <a:bodyPr/>
          <a:lstStyle/>
          <a:p>
            <a:r>
              <a:rPr lang="en-US"/>
              <a:t>© 2018 Cognizant</a:t>
            </a:r>
            <a:endParaRPr lang="en-US" dirty="0"/>
          </a:p>
        </p:txBody>
      </p:sp>
      <p:sp>
        <p:nvSpPr>
          <p:cNvPr id="7" name="Slide Number Placeholder 6">
            <a:extLst>
              <a:ext uri="{FF2B5EF4-FFF2-40B4-BE49-F238E27FC236}">
                <a16:creationId xmlns:a16="http://schemas.microsoft.com/office/drawing/2014/main" id="{F7C8D6D6-7FF6-449D-9219-4E96EBA4FD12}"/>
              </a:ext>
            </a:extLst>
          </p:cNvPr>
          <p:cNvSpPr>
            <a:spLocks noGrp="1"/>
          </p:cNvSpPr>
          <p:nvPr>
            <p:ph type="sldNum" sz="quarter" idx="19"/>
          </p:nvPr>
        </p:nvSpPr>
        <p:spPr/>
        <p:txBody>
          <a:bodyPr/>
          <a:lstStyle/>
          <a:p>
            <a:fld id="{2EFEF571-C9B4-4D92-A7F7-315B894862A8}" type="slidenum">
              <a:rPr lang="en-US" smtClean="0"/>
              <a:pPr/>
              <a:t>‹#›</a:t>
            </a:fld>
            <a:endParaRPr lang="en-US" dirty="0"/>
          </a:p>
        </p:txBody>
      </p:sp>
      <p:cxnSp>
        <p:nvCxnSpPr>
          <p:cNvPr id="14" name="Straight Connector 13">
            <a:extLst>
              <a:ext uri="{FF2B5EF4-FFF2-40B4-BE49-F238E27FC236}">
                <a16:creationId xmlns:a16="http://schemas.microsoft.com/office/drawing/2014/main" id="{39F1CC7F-1769-4309-B028-FCCD6DB279B4}"/>
              </a:ext>
            </a:extLst>
          </p:cNvPr>
          <p:cNvCxnSpPr>
            <a:cxnSpLocks/>
          </p:cNvCxnSpPr>
          <p:nvPr userDrawn="1"/>
        </p:nvCxnSpPr>
        <p:spPr>
          <a:xfrm>
            <a:off x="379925" y="4690872"/>
            <a:ext cx="838415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402C49C4-4B74-4AA3-BB68-2300CD8650BE}"/>
              </a:ext>
            </a:extLst>
          </p:cNvPr>
          <p:cNvPicPr>
            <a:picLocks noChangeAspect="1"/>
          </p:cNvPicPr>
          <p:nvPr userDrawn="1"/>
        </p:nvPicPr>
        <p:blipFill>
          <a:blip r:embed="rId2"/>
          <a:stretch>
            <a:fillRect/>
          </a:stretch>
        </p:blipFill>
        <p:spPr bwMode="black">
          <a:xfrm>
            <a:off x="7485912" y="4780026"/>
            <a:ext cx="1278163" cy="274320"/>
          </a:xfrm>
          <a:prstGeom prst="rect">
            <a:avLst/>
          </a:prstGeom>
        </p:spPr>
      </p:pic>
    </p:spTree>
    <p:extLst>
      <p:ext uri="{BB962C8B-B14F-4D97-AF65-F5344CB8AC3E}">
        <p14:creationId xmlns:p14="http://schemas.microsoft.com/office/powerpoint/2010/main" val="242474269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Header &amp; 2-Column (Numbered text on le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AE91A-A46E-4B41-88C6-F4AF075C932A}"/>
              </a:ext>
            </a:extLst>
          </p:cNvPr>
          <p:cNvSpPr>
            <a:spLocks noGrp="1"/>
          </p:cNvSpPr>
          <p:nvPr>
            <p:ph type="title"/>
          </p:nvPr>
        </p:nvSpPr>
        <p:spPr>
          <a:xfrm>
            <a:off x="384048" y="274320"/>
            <a:ext cx="8385048" cy="795528"/>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D40D7502-C6C7-49CE-8A81-C3BD1B453749}"/>
              </a:ext>
            </a:extLst>
          </p:cNvPr>
          <p:cNvSpPr>
            <a:spLocks noGrp="1"/>
          </p:cNvSpPr>
          <p:nvPr>
            <p:ph sz="half" idx="1"/>
          </p:nvPr>
        </p:nvSpPr>
        <p:spPr>
          <a:xfrm>
            <a:off x="384048" y="1261872"/>
            <a:ext cx="4111752" cy="3319272"/>
          </a:xfrm>
        </p:spPr>
        <p:txBody>
          <a:bodyPr/>
          <a:lstStyle>
            <a:lvl1pPr marL="228600" indent="-228600">
              <a:buFont typeface="+mj-lt"/>
              <a:buAutoNum type="arabicPeriod"/>
              <a:defRPr/>
            </a:lvl1pPr>
            <a:lvl2pPr marL="0" indent="0">
              <a:buNone/>
              <a:defRPr sz="1400">
                <a:solidFill>
                  <a:schemeClr val="tx2"/>
                </a:solidFill>
              </a:defRPr>
            </a:lvl2pPr>
            <a:lvl3pPr marL="228600" indent="-228600">
              <a:buClrTx/>
              <a:buSzPct val="125000"/>
              <a:buFont typeface="Arial" panose="020B0604020202020204" pitchFamily="34" charset="0"/>
              <a:buChar char="•"/>
              <a:defRPr sz="1400"/>
            </a:lvl3pPr>
            <a:lvl4pPr marL="457200" indent="-228600">
              <a:buSzPct val="90000"/>
              <a:buFont typeface="Arial" panose="020B0604020202020204" pitchFamily="34" charset="0"/>
              <a:buChar char="–"/>
              <a:defRPr sz="1400"/>
            </a:lvl4pPr>
            <a:lvl5pPr marL="685800" indent="-228600">
              <a:buClrTx/>
              <a:buSzPct val="90000"/>
              <a:buFont typeface="Courier New" panose="02070309020205020404" pitchFamily="49" charset="0"/>
              <a:buChar char="o"/>
              <a:defRPr sz="1400"/>
            </a:lvl5pPr>
            <a:lvl6pPr marL="685800" indent="-228600">
              <a:buClrTx/>
              <a:buSzPct val="90000"/>
              <a:buFont typeface="Courier New" panose="02070309020205020404" pitchFamily="49" charset="0"/>
              <a:buChar char="o"/>
              <a:defRPr sz="1400"/>
            </a:lvl6pPr>
            <a:lvl7pPr marL="685800" indent="-228600">
              <a:buFont typeface="Courier New" panose="02070309020205020404" pitchFamily="49" charset="0"/>
              <a:buChar char="o"/>
              <a:defRPr sz="1400"/>
            </a:lvl7pPr>
            <a:lvl8pPr marL="685800" indent="-228600">
              <a:buFont typeface="Courier New" panose="02070309020205020404" pitchFamily="49" charset="0"/>
              <a:buChar char="o"/>
              <a:defRPr sz="1400"/>
            </a:lvl8pPr>
            <a:lvl9pPr marL="685800" indent="-228600">
              <a:buClrTx/>
              <a:buFont typeface="Courier New" panose="02070309020205020404" pitchFamily="49" charset="0"/>
              <a:buChar char="o"/>
              <a:defRPr sz="14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3DBA163B-9823-4AA6-93E0-8B7386BC3109}"/>
              </a:ext>
            </a:extLst>
          </p:cNvPr>
          <p:cNvSpPr>
            <a:spLocks noGrp="1"/>
          </p:cNvSpPr>
          <p:nvPr>
            <p:ph sz="half" idx="2"/>
          </p:nvPr>
        </p:nvSpPr>
        <p:spPr>
          <a:xfrm>
            <a:off x="4654296" y="1261872"/>
            <a:ext cx="4114800" cy="3319272"/>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48A297B0-47B5-4593-9A82-FCAC41DF5B14}"/>
              </a:ext>
            </a:extLst>
          </p:cNvPr>
          <p:cNvSpPr>
            <a:spLocks noGrp="1"/>
          </p:cNvSpPr>
          <p:nvPr>
            <p:ph type="dt" sz="half" idx="10"/>
          </p:nvPr>
        </p:nvSpPr>
        <p:spPr/>
        <p:txBody>
          <a:bodyPr/>
          <a:lstStyle/>
          <a:p>
            <a:fld id="{8E7D7697-AE57-43B3-A9C4-B97982A7969B}" type="datetime1">
              <a:rPr lang="en-US" smtClean="0"/>
              <a:t>03/27/19</a:t>
            </a:fld>
            <a:endParaRPr lang="en-US" dirty="0"/>
          </a:p>
        </p:txBody>
      </p:sp>
      <p:sp>
        <p:nvSpPr>
          <p:cNvPr id="6" name="Footer Placeholder 5">
            <a:extLst>
              <a:ext uri="{FF2B5EF4-FFF2-40B4-BE49-F238E27FC236}">
                <a16:creationId xmlns:a16="http://schemas.microsoft.com/office/drawing/2014/main" id="{1A48BB35-9F9D-4CE6-9B58-113B094F6B5B}"/>
              </a:ext>
            </a:extLst>
          </p:cNvPr>
          <p:cNvSpPr>
            <a:spLocks noGrp="1"/>
          </p:cNvSpPr>
          <p:nvPr>
            <p:ph type="ftr" sz="quarter" idx="11"/>
          </p:nvPr>
        </p:nvSpPr>
        <p:spPr/>
        <p:txBody>
          <a:bodyPr/>
          <a:lstStyle/>
          <a:p>
            <a:r>
              <a:rPr lang="en-US"/>
              <a:t>© 2018 Cognizant</a:t>
            </a:r>
            <a:endParaRPr lang="en-US" dirty="0"/>
          </a:p>
        </p:txBody>
      </p:sp>
      <p:sp>
        <p:nvSpPr>
          <p:cNvPr id="7" name="Slide Number Placeholder 6">
            <a:extLst>
              <a:ext uri="{FF2B5EF4-FFF2-40B4-BE49-F238E27FC236}">
                <a16:creationId xmlns:a16="http://schemas.microsoft.com/office/drawing/2014/main" id="{53606C9F-D7ED-4FD8-B0F6-C62354279FAA}"/>
              </a:ext>
            </a:extLst>
          </p:cNvPr>
          <p:cNvSpPr>
            <a:spLocks noGrp="1"/>
          </p:cNvSpPr>
          <p:nvPr>
            <p:ph type="sldNum" sz="quarter" idx="12"/>
          </p:nvPr>
        </p:nvSpPr>
        <p:spPr/>
        <p:txBody>
          <a:bodyPr/>
          <a:lstStyle/>
          <a:p>
            <a:fld id="{2EFEF571-C9B4-4D92-A7F7-315B894862A8}" type="slidenum">
              <a:rPr lang="en-US" smtClean="0"/>
              <a:pPr/>
              <a:t>‹#›</a:t>
            </a:fld>
            <a:endParaRPr lang="en-US" dirty="0"/>
          </a:p>
        </p:txBody>
      </p:sp>
      <p:cxnSp>
        <p:nvCxnSpPr>
          <p:cNvPr id="10" name="Straight Connector 9">
            <a:extLst>
              <a:ext uri="{FF2B5EF4-FFF2-40B4-BE49-F238E27FC236}">
                <a16:creationId xmlns:a16="http://schemas.microsoft.com/office/drawing/2014/main" id="{4B115615-761F-445E-87C9-9E35C790E640}"/>
              </a:ext>
            </a:extLst>
          </p:cNvPr>
          <p:cNvCxnSpPr>
            <a:cxnSpLocks/>
          </p:cNvCxnSpPr>
          <p:nvPr userDrawn="1"/>
        </p:nvCxnSpPr>
        <p:spPr>
          <a:xfrm>
            <a:off x="379925" y="4690872"/>
            <a:ext cx="838415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D8BD2276-8977-4766-9164-0C1C18520B12}"/>
              </a:ext>
            </a:extLst>
          </p:cNvPr>
          <p:cNvPicPr>
            <a:picLocks noChangeAspect="1"/>
          </p:cNvPicPr>
          <p:nvPr userDrawn="1"/>
        </p:nvPicPr>
        <p:blipFill>
          <a:blip r:embed="rId2"/>
          <a:stretch>
            <a:fillRect/>
          </a:stretch>
        </p:blipFill>
        <p:spPr bwMode="black">
          <a:xfrm>
            <a:off x="7485912" y="4780026"/>
            <a:ext cx="1278163" cy="274320"/>
          </a:xfrm>
          <a:prstGeom prst="rect">
            <a:avLst/>
          </a:prstGeom>
        </p:spPr>
      </p:pic>
    </p:spTree>
    <p:extLst>
      <p:ext uri="{BB962C8B-B14F-4D97-AF65-F5344CB8AC3E}">
        <p14:creationId xmlns:p14="http://schemas.microsoft.com/office/powerpoint/2010/main" val="330478862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Header, Numbered Text &amp; Im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AE91A-A46E-4B41-88C6-F4AF075C932A}"/>
              </a:ext>
            </a:extLst>
          </p:cNvPr>
          <p:cNvSpPr>
            <a:spLocks noGrp="1"/>
          </p:cNvSpPr>
          <p:nvPr>
            <p:ph type="title"/>
          </p:nvPr>
        </p:nvSpPr>
        <p:spPr>
          <a:xfrm>
            <a:off x="384048" y="274320"/>
            <a:ext cx="8385048" cy="795528"/>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D40D7502-C6C7-49CE-8A81-C3BD1B453749}"/>
              </a:ext>
            </a:extLst>
          </p:cNvPr>
          <p:cNvSpPr>
            <a:spLocks noGrp="1"/>
          </p:cNvSpPr>
          <p:nvPr>
            <p:ph sz="half" idx="1"/>
          </p:nvPr>
        </p:nvSpPr>
        <p:spPr>
          <a:xfrm>
            <a:off x="384048" y="1261872"/>
            <a:ext cx="4111752" cy="3319272"/>
          </a:xfrm>
        </p:spPr>
        <p:txBody>
          <a:bodyPr/>
          <a:lstStyle>
            <a:lvl1pPr marL="228600" indent="-228600">
              <a:buFont typeface="+mj-lt"/>
              <a:buAutoNum type="arabicPeriod"/>
              <a:defRPr/>
            </a:lvl1pPr>
            <a:lvl2pPr marL="0" indent="0">
              <a:buNone/>
              <a:defRPr sz="1400">
                <a:solidFill>
                  <a:schemeClr val="tx2"/>
                </a:solidFill>
              </a:defRPr>
            </a:lvl2pPr>
            <a:lvl3pPr marL="228600" indent="-228600">
              <a:buClrTx/>
              <a:buSzPct val="125000"/>
              <a:buFont typeface="Arial" panose="020B0604020202020204" pitchFamily="34" charset="0"/>
              <a:buChar char="•"/>
              <a:defRPr sz="1400"/>
            </a:lvl3pPr>
            <a:lvl4pPr marL="457200" indent="-228600">
              <a:buSzPct val="90000"/>
              <a:buFont typeface="Arial" panose="020B0604020202020204" pitchFamily="34" charset="0"/>
              <a:buChar char="–"/>
              <a:defRPr sz="1400"/>
            </a:lvl4pPr>
            <a:lvl5pPr marL="685800" indent="-228600">
              <a:buClrTx/>
              <a:buSzPct val="90000"/>
              <a:buFont typeface="Courier New" panose="02070309020205020404" pitchFamily="49" charset="0"/>
              <a:buChar char="o"/>
              <a:defRPr sz="1400"/>
            </a:lvl5pPr>
            <a:lvl6pPr marL="685800" indent="-228600">
              <a:buClrTx/>
              <a:buSzPct val="90000"/>
              <a:buFont typeface="Courier New" panose="02070309020205020404" pitchFamily="49" charset="0"/>
              <a:buChar char="o"/>
              <a:defRPr sz="1400"/>
            </a:lvl6pPr>
            <a:lvl7pPr marL="685800" indent="-228600">
              <a:buFont typeface="Courier New" panose="02070309020205020404" pitchFamily="49" charset="0"/>
              <a:buChar char="o"/>
              <a:defRPr sz="1400"/>
            </a:lvl7pPr>
            <a:lvl8pPr marL="685800" indent="-228600">
              <a:buFont typeface="Courier New" panose="02070309020205020404" pitchFamily="49" charset="0"/>
              <a:buChar char="o"/>
              <a:defRPr sz="1400"/>
            </a:lvl8pPr>
            <a:lvl9pPr marL="685800" indent="-228600">
              <a:buClrTx/>
              <a:buFont typeface="Courier New" panose="02070309020205020404" pitchFamily="49" charset="0"/>
              <a:buChar char="o"/>
              <a:defRPr sz="14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48A297B0-47B5-4593-9A82-FCAC41DF5B14}"/>
              </a:ext>
            </a:extLst>
          </p:cNvPr>
          <p:cNvSpPr>
            <a:spLocks noGrp="1"/>
          </p:cNvSpPr>
          <p:nvPr>
            <p:ph type="dt" sz="half" idx="10"/>
          </p:nvPr>
        </p:nvSpPr>
        <p:spPr/>
        <p:txBody>
          <a:bodyPr/>
          <a:lstStyle/>
          <a:p>
            <a:fld id="{2932BF87-93DB-41AC-97FE-D5B0EDE196CB}" type="datetime1">
              <a:rPr lang="en-US" smtClean="0"/>
              <a:t>03/27/19</a:t>
            </a:fld>
            <a:endParaRPr lang="en-US" dirty="0"/>
          </a:p>
        </p:txBody>
      </p:sp>
      <p:sp>
        <p:nvSpPr>
          <p:cNvPr id="6" name="Footer Placeholder 5">
            <a:extLst>
              <a:ext uri="{FF2B5EF4-FFF2-40B4-BE49-F238E27FC236}">
                <a16:creationId xmlns:a16="http://schemas.microsoft.com/office/drawing/2014/main" id="{1A48BB35-9F9D-4CE6-9B58-113B094F6B5B}"/>
              </a:ext>
            </a:extLst>
          </p:cNvPr>
          <p:cNvSpPr>
            <a:spLocks noGrp="1"/>
          </p:cNvSpPr>
          <p:nvPr>
            <p:ph type="ftr" sz="quarter" idx="11"/>
          </p:nvPr>
        </p:nvSpPr>
        <p:spPr/>
        <p:txBody>
          <a:bodyPr/>
          <a:lstStyle/>
          <a:p>
            <a:r>
              <a:rPr lang="en-US"/>
              <a:t>© 2018 Cognizant</a:t>
            </a:r>
            <a:endParaRPr lang="en-US" dirty="0"/>
          </a:p>
        </p:txBody>
      </p:sp>
      <p:sp>
        <p:nvSpPr>
          <p:cNvPr id="7" name="Slide Number Placeholder 6">
            <a:extLst>
              <a:ext uri="{FF2B5EF4-FFF2-40B4-BE49-F238E27FC236}">
                <a16:creationId xmlns:a16="http://schemas.microsoft.com/office/drawing/2014/main" id="{53606C9F-D7ED-4FD8-B0F6-C62354279FAA}"/>
              </a:ext>
            </a:extLst>
          </p:cNvPr>
          <p:cNvSpPr>
            <a:spLocks noGrp="1"/>
          </p:cNvSpPr>
          <p:nvPr>
            <p:ph type="sldNum" sz="quarter" idx="12"/>
          </p:nvPr>
        </p:nvSpPr>
        <p:spPr/>
        <p:txBody>
          <a:bodyPr/>
          <a:lstStyle/>
          <a:p>
            <a:fld id="{2EFEF571-C9B4-4D92-A7F7-315B894862A8}" type="slidenum">
              <a:rPr lang="en-US" smtClean="0"/>
              <a:pPr/>
              <a:t>‹#›</a:t>
            </a:fld>
            <a:endParaRPr lang="en-US" dirty="0"/>
          </a:p>
        </p:txBody>
      </p:sp>
      <p:cxnSp>
        <p:nvCxnSpPr>
          <p:cNvPr id="10" name="Straight Connector 9">
            <a:extLst>
              <a:ext uri="{FF2B5EF4-FFF2-40B4-BE49-F238E27FC236}">
                <a16:creationId xmlns:a16="http://schemas.microsoft.com/office/drawing/2014/main" id="{4B115615-761F-445E-87C9-9E35C790E640}"/>
              </a:ext>
            </a:extLst>
          </p:cNvPr>
          <p:cNvCxnSpPr>
            <a:cxnSpLocks/>
          </p:cNvCxnSpPr>
          <p:nvPr userDrawn="1"/>
        </p:nvCxnSpPr>
        <p:spPr>
          <a:xfrm>
            <a:off x="379925" y="4690872"/>
            <a:ext cx="838415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1" name="Picture Placeholder 14">
            <a:extLst>
              <a:ext uri="{FF2B5EF4-FFF2-40B4-BE49-F238E27FC236}">
                <a16:creationId xmlns:a16="http://schemas.microsoft.com/office/drawing/2014/main" id="{0A897C52-38E8-4C02-B11A-8278FD59AD07}"/>
              </a:ext>
            </a:extLst>
          </p:cNvPr>
          <p:cNvSpPr>
            <a:spLocks noGrp="1"/>
          </p:cNvSpPr>
          <p:nvPr>
            <p:ph type="pic" sz="quarter" idx="17" hasCustomPrompt="1"/>
          </p:nvPr>
        </p:nvSpPr>
        <p:spPr>
          <a:xfrm>
            <a:off x="4654296" y="1261871"/>
            <a:ext cx="4489704" cy="3319272"/>
          </a:xfrm>
        </p:spPr>
        <p:txBody>
          <a:bodyPr anchor="ctr"/>
          <a:lstStyle>
            <a:lvl1pPr marL="0" marR="0" indent="0" algn="ctr" defTabSz="914400" rtl="0" eaLnBrk="1" fontAlgn="auto" latinLnBrk="0" hangingPunct="1">
              <a:lnSpc>
                <a:spcPct val="100000"/>
              </a:lnSpc>
              <a:spcBef>
                <a:spcPts val="600"/>
              </a:spcBef>
              <a:spcAft>
                <a:spcPts val="0"/>
              </a:spcAft>
              <a:buClrTx/>
              <a:buSzTx/>
              <a:buFont typeface="Arial" panose="020B0604020202020204" pitchFamily="34" charset="0"/>
              <a:buNone/>
              <a:tabLst/>
              <a:defRPr/>
            </a:lvl1pPr>
          </a:lstStyle>
          <a:p>
            <a:pPr marL="0" marR="0" lvl="0" indent="0" algn="ctr"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lang="en-US" dirty="0"/>
              <a:t>Drag picture to placeholder or click icon to add</a:t>
            </a:r>
          </a:p>
        </p:txBody>
      </p:sp>
      <p:pic>
        <p:nvPicPr>
          <p:cNvPr id="12" name="Picture 11">
            <a:extLst>
              <a:ext uri="{FF2B5EF4-FFF2-40B4-BE49-F238E27FC236}">
                <a16:creationId xmlns:a16="http://schemas.microsoft.com/office/drawing/2014/main" id="{7BE6D374-812D-46BD-ACCF-706447B9BF29}"/>
              </a:ext>
            </a:extLst>
          </p:cNvPr>
          <p:cNvPicPr>
            <a:picLocks noChangeAspect="1"/>
          </p:cNvPicPr>
          <p:nvPr userDrawn="1"/>
        </p:nvPicPr>
        <p:blipFill>
          <a:blip r:embed="rId2"/>
          <a:stretch>
            <a:fillRect/>
          </a:stretch>
        </p:blipFill>
        <p:spPr bwMode="black">
          <a:xfrm>
            <a:off x="7485912" y="4780026"/>
            <a:ext cx="1278163" cy="274320"/>
          </a:xfrm>
          <a:prstGeom prst="rect">
            <a:avLst/>
          </a:prstGeom>
        </p:spPr>
      </p:pic>
    </p:spTree>
    <p:extLst>
      <p:ext uri="{BB962C8B-B14F-4D97-AF65-F5344CB8AC3E}">
        <p14:creationId xmlns:p14="http://schemas.microsoft.com/office/powerpoint/2010/main" val="8397797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Header, Numbered Text &amp; Medi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AE91A-A46E-4B41-88C6-F4AF075C932A}"/>
              </a:ext>
            </a:extLst>
          </p:cNvPr>
          <p:cNvSpPr>
            <a:spLocks noGrp="1"/>
          </p:cNvSpPr>
          <p:nvPr>
            <p:ph type="title"/>
          </p:nvPr>
        </p:nvSpPr>
        <p:spPr>
          <a:xfrm>
            <a:off x="384048" y="274320"/>
            <a:ext cx="8385048" cy="795528"/>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D40D7502-C6C7-49CE-8A81-C3BD1B453749}"/>
              </a:ext>
            </a:extLst>
          </p:cNvPr>
          <p:cNvSpPr>
            <a:spLocks noGrp="1"/>
          </p:cNvSpPr>
          <p:nvPr>
            <p:ph sz="half" idx="1"/>
          </p:nvPr>
        </p:nvSpPr>
        <p:spPr>
          <a:xfrm>
            <a:off x="384048" y="1261872"/>
            <a:ext cx="4111752" cy="3319272"/>
          </a:xfrm>
        </p:spPr>
        <p:txBody>
          <a:bodyPr/>
          <a:lstStyle>
            <a:lvl1pPr marL="228600" indent="-228600">
              <a:buFont typeface="+mj-lt"/>
              <a:buAutoNum type="arabicPeriod"/>
              <a:defRPr/>
            </a:lvl1pPr>
            <a:lvl2pPr marL="0" indent="0">
              <a:buNone/>
              <a:defRPr sz="1400">
                <a:solidFill>
                  <a:schemeClr val="tx2"/>
                </a:solidFill>
              </a:defRPr>
            </a:lvl2pPr>
            <a:lvl3pPr marL="228600" indent="-228600">
              <a:buClrTx/>
              <a:buSzPct val="125000"/>
              <a:buFont typeface="Arial" panose="020B0604020202020204" pitchFamily="34" charset="0"/>
              <a:buChar char="•"/>
              <a:defRPr sz="1400"/>
            </a:lvl3pPr>
            <a:lvl4pPr marL="457200" indent="-228600">
              <a:buSzPct val="90000"/>
              <a:buFont typeface="Arial" panose="020B0604020202020204" pitchFamily="34" charset="0"/>
              <a:buChar char="–"/>
              <a:defRPr sz="1400"/>
            </a:lvl4pPr>
            <a:lvl5pPr marL="685800" indent="-228600">
              <a:buClrTx/>
              <a:buSzPct val="90000"/>
              <a:buFont typeface="Courier New" panose="02070309020205020404" pitchFamily="49" charset="0"/>
              <a:buChar char="o"/>
              <a:defRPr sz="1400"/>
            </a:lvl5pPr>
            <a:lvl6pPr marL="685800" indent="-228600">
              <a:buClrTx/>
              <a:buSzPct val="90000"/>
              <a:buFont typeface="Courier New" panose="02070309020205020404" pitchFamily="49" charset="0"/>
              <a:buChar char="o"/>
              <a:defRPr sz="1400"/>
            </a:lvl6pPr>
            <a:lvl7pPr marL="685800" indent="-228600">
              <a:buFont typeface="Courier New" panose="02070309020205020404" pitchFamily="49" charset="0"/>
              <a:buChar char="o"/>
              <a:defRPr sz="1400"/>
            </a:lvl7pPr>
            <a:lvl8pPr marL="685800" indent="-228600">
              <a:buFont typeface="Courier New" panose="02070309020205020404" pitchFamily="49" charset="0"/>
              <a:buChar char="o"/>
              <a:defRPr sz="1400"/>
            </a:lvl8pPr>
            <a:lvl9pPr marL="685800" indent="-228600">
              <a:buClrTx/>
              <a:buFont typeface="Courier New" panose="02070309020205020404" pitchFamily="49" charset="0"/>
              <a:buChar char="o"/>
              <a:defRPr sz="14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48A297B0-47B5-4593-9A82-FCAC41DF5B14}"/>
              </a:ext>
            </a:extLst>
          </p:cNvPr>
          <p:cNvSpPr>
            <a:spLocks noGrp="1"/>
          </p:cNvSpPr>
          <p:nvPr>
            <p:ph type="dt" sz="half" idx="10"/>
          </p:nvPr>
        </p:nvSpPr>
        <p:spPr/>
        <p:txBody>
          <a:bodyPr/>
          <a:lstStyle/>
          <a:p>
            <a:fld id="{A973AD6C-D0A4-4637-9498-78703FB83037}" type="datetime1">
              <a:rPr lang="en-US" smtClean="0"/>
              <a:t>03/27/19</a:t>
            </a:fld>
            <a:endParaRPr lang="en-US" dirty="0"/>
          </a:p>
        </p:txBody>
      </p:sp>
      <p:sp>
        <p:nvSpPr>
          <p:cNvPr id="6" name="Footer Placeholder 5">
            <a:extLst>
              <a:ext uri="{FF2B5EF4-FFF2-40B4-BE49-F238E27FC236}">
                <a16:creationId xmlns:a16="http://schemas.microsoft.com/office/drawing/2014/main" id="{1A48BB35-9F9D-4CE6-9B58-113B094F6B5B}"/>
              </a:ext>
            </a:extLst>
          </p:cNvPr>
          <p:cNvSpPr>
            <a:spLocks noGrp="1"/>
          </p:cNvSpPr>
          <p:nvPr>
            <p:ph type="ftr" sz="quarter" idx="11"/>
          </p:nvPr>
        </p:nvSpPr>
        <p:spPr/>
        <p:txBody>
          <a:bodyPr/>
          <a:lstStyle/>
          <a:p>
            <a:r>
              <a:rPr lang="en-US"/>
              <a:t>© 2018 Cognizant</a:t>
            </a:r>
            <a:endParaRPr lang="en-US" dirty="0"/>
          </a:p>
        </p:txBody>
      </p:sp>
      <p:sp>
        <p:nvSpPr>
          <p:cNvPr id="7" name="Slide Number Placeholder 6">
            <a:extLst>
              <a:ext uri="{FF2B5EF4-FFF2-40B4-BE49-F238E27FC236}">
                <a16:creationId xmlns:a16="http://schemas.microsoft.com/office/drawing/2014/main" id="{53606C9F-D7ED-4FD8-B0F6-C62354279FAA}"/>
              </a:ext>
            </a:extLst>
          </p:cNvPr>
          <p:cNvSpPr>
            <a:spLocks noGrp="1"/>
          </p:cNvSpPr>
          <p:nvPr>
            <p:ph type="sldNum" sz="quarter" idx="12"/>
          </p:nvPr>
        </p:nvSpPr>
        <p:spPr/>
        <p:txBody>
          <a:bodyPr/>
          <a:lstStyle/>
          <a:p>
            <a:fld id="{2EFEF571-C9B4-4D92-A7F7-315B894862A8}" type="slidenum">
              <a:rPr lang="en-US" smtClean="0"/>
              <a:pPr/>
              <a:t>‹#›</a:t>
            </a:fld>
            <a:endParaRPr lang="en-US" dirty="0"/>
          </a:p>
        </p:txBody>
      </p:sp>
      <p:cxnSp>
        <p:nvCxnSpPr>
          <p:cNvPr id="10" name="Straight Connector 9">
            <a:extLst>
              <a:ext uri="{FF2B5EF4-FFF2-40B4-BE49-F238E27FC236}">
                <a16:creationId xmlns:a16="http://schemas.microsoft.com/office/drawing/2014/main" id="{4B115615-761F-445E-87C9-9E35C790E640}"/>
              </a:ext>
            </a:extLst>
          </p:cNvPr>
          <p:cNvCxnSpPr>
            <a:cxnSpLocks/>
          </p:cNvCxnSpPr>
          <p:nvPr userDrawn="1"/>
        </p:nvCxnSpPr>
        <p:spPr>
          <a:xfrm>
            <a:off x="379925" y="4690872"/>
            <a:ext cx="838415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2" name="Media Placeholder 7">
            <a:extLst>
              <a:ext uri="{FF2B5EF4-FFF2-40B4-BE49-F238E27FC236}">
                <a16:creationId xmlns:a16="http://schemas.microsoft.com/office/drawing/2014/main" id="{C20B5319-2B45-4252-BEAB-FDF0E14B7070}"/>
              </a:ext>
            </a:extLst>
          </p:cNvPr>
          <p:cNvSpPr>
            <a:spLocks noGrp="1"/>
          </p:cNvSpPr>
          <p:nvPr>
            <p:ph type="media" sz="quarter" idx="14" hasCustomPrompt="1"/>
          </p:nvPr>
        </p:nvSpPr>
        <p:spPr>
          <a:xfrm>
            <a:off x="4654296" y="1261872"/>
            <a:ext cx="4489704" cy="3319272"/>
          </a:xfrm>
        </p:spPr>
        <p:txBody>
          <a:bodyPr anchor="ctr"/>
          <a:lstStyle>
            <a:lvl1pPr algn="ctr">
              <a:defRPr/>
            </a:lvl1pPr>
          </a:lstStyle>
          <a:p>
            <a:r>
              <a:rPr lang="en-US" dirty="0"/>
              <a:t>Insert Media here</a:t>
            </a:r>
          </a:p>
        </p:txBody>
      </p:sp>
      <p:pic>
        <p:nvPicPr>
          <p:cNvPr id="11" name="Picture 10">
            <a:extLst>
              <a:ext uri="{FF2B5EF4-FFF2-40B4-BE49-F238E27FC236}">
                <a16:creationId xmlns:a16="http://schemas.microsoft.com/office/drawing/2014/main" id="{E8E423FB-65E5-44B7-A219-A6E67DC3F2EE}"/>
              </a:ext>
            </a:extLst>
          </p:cNvPr>
          <p:cNvPicPr>
            <a:picLocks noChangeAspect="1"/>
          </p:cNvPicPr>
          <p:nvPr userDrawn="1"/>
        </p:nvPicPr>
        <p:blipFill>
          <a:blip r:embed="rId2"/>
          <a:stretch>
            <a:fillRect/>
          </a:stretch>
        </p:blipFill>
        <p:spPr bwMode="black">
          <a:xfrm>
            <a:off x="7485912" y="4780026"/>
            <a:ext cx="1278163" cy="274320"/>
          </a:xfrm>
          <a:prstGeom prst="rect">
            <a:avLst/>
          </a:prstGeom>
        </p:spPr>
      </p:pic>
    </p:spTree>
    <p:extLst>
      <p:ext uri="{BB962C8B-B14F-4D97-AF65-F5344CB8AC3E}">
        <p14:creationId xmlns:p14="http://schemas.microsoft.com/office/powerpoint/2010/main" val="29075286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genda &amp; Numbered Text">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59AFEE-79A3-4996-B06D-D9A66A9C5048}"/>
              </a:ext>
            </a:extLst>
          </p:cNvPr>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8" name="Content Placeholder 2">
            <a:extLst>
              <a:ext uri="{FF2B5EF4-FFF2-40B4-BE49-F238E27FC236}">
                <a16:creationId xmlns:a16="http://schemas.microsoft.com/office/drawing/2014/main" id="{0E686D16-B817-4FD7-91EF-E75DCEECBDBE}"/>
              </a:ext>
            </a:extLst>
          </p:cNvPr>
          <p:cNvSpPr>
            <a:spLocks noGrp="1"/>
          </p:cNvSpPr>
          <p:nvPr>
            <p:ph idx="1" hasCustomPrompt="1"/>
          </p:nvPr>
        </p:nvSpPr>
        <p:spPr>
          <a:xfrm>
            <a:off x="377952" y="1261872"/>
            <a:ext cx="8385048" cy="3319272"/>
          </a:xfrm>
          <a:prstGeom prst="rect">
            <a:avLst/>
          </a:prstGeom>
        </p:spPr>
        <p:txBody>
          <a:bodyPr vert="horz" lIns="0" tIns="0" rIns="0" bIns="0" rtlCol="0">
            <a:normAutofit/>
          </a:bodyPr>
          <a:lstStyle>
            <a:lvl1pPr marL="283464" indent="-283464">
              <a:buFont typeface="+mj-lt"/>
              <a:buAutoNum type="arabicPeriod"/>
              <a:defRPr>
                <a:solidFill>
                  <a:schemeClr val="bg1"/>
                </a:solidFill>
              </a:defRPr>
            </a:lvl1pPr>
            <a:lvl2pPr marL="0" indent="0">
              <a:buNone/>
              <a:defRPr lang="en-US" sz="1400" baseline="0" noProof="0" dirty="0">
                <a:solidFill>
                  <a:schemeClr val="bg1"/>
                </a:solidFill>
              </a:defRPr>
            </a:lvl2pPr>
            <a:lvl3pPr marL="0" indent="0">
              <a:spcBef>
                <a:spcPts val="600"/>
              </a:spcBef>
              <a:buNone/>
              <a:defRPr sz="1400">
                <a:solidFill>
                  <a:schemeClr val="bg1"/>
                </a:solidFill>
              </a:defRPr>
            </a:lvl3pPr>
            <a:lvl4pPr marL="0" indent="0">
              <a:spcBef>
                <a:spcPts val="600"/>
              </a:spcBef>
              <a:buNone/>
              <a:defRPr sz="1400">
                <a:solidFill>
                  <a:schemeClr val="bg1"/>
                </a:solidFill>
              </a:defRPr>
            </a:lvl4pPr>
            <a:lvl5pPr marL="0" indent="0">
              <a:spcBef>
                <a:spcPts val="600"/>
              </a:spcBef>
              <a:buNone/>
              <a:defRPr sz="1400">
                <a:solidFill>
                  <a:schemeClr val="bg1"/>
                </a:solidFill>
              </a:defRPr>
            </a:lvl5pPr>
            <a:lvl6pPr marL="0" indent="0">
              <a:lnSpc>
                <a:spcPct val="100000"/>
              </a:lnSpc>
              <a:spcBef>
                <a:spcPts val="600"/>
              </a:spcBef>
              <a:buNone/>
              <a:defRPr sz="1400">
                <a:solidFill>
                  <a:schemeClr val="bg1"/>
                </a:solidFill>
              </a:defRPr>
            </a:lvl6pPr>
            <a:lvl7pPr marL="0" indent="0">
              <a:spcBef>
                <a:spcPts val="600"/>
              </a:spcBef>
              <a:buNone/>
              <a:defRPr sz="1400">
                <a:solidFill>
                  <a:schemeClr val="bg1"/>
                </a:solidFill>
              </a:defRPr>
            </a:lvl7pPr>
            <a:lvl8pPr marL="0" indent="0">
              <a:lnSpc>
                <a:spcPct val="100000"/>
              </a:lnSpc>
              <a:spcBef>
                <a:spcPts val="600"/>
              </a:spcBef>
              <a:buNone/>
              <a:defRPr sz="1400">
                <a:solidFill>
                  <a:schemeClr val="bg1"/>
                </a:solidFill>
              </a:defRPr>
            </a:lvl8pPr>
            <a:lvl9pPr marL="0" indent="0">
              <a:lnSpc>
                <a:spcPct val="100000"/>
              </a:lnSpc>
              <a:spcBef>
                <a:spcPts val="600"/>
              </a:spcBef>
              <a:buNone/>
              <a:defRPr sz="1400">
                <a:solidFill>
                  <a:schemeClr val="bg1"/>
                </a:solidFill>
              </a:defRPr>
            </a:lvl9pPr>
          </a:lstStyle>
          <a:p>
            <a:pPr lvl="0"/>
            <a:r>
              <a:rPr lang="en-US" dirty="0"/>
              <a:t>Numbered text</a:t>
            </a:r>
          </a:p>
          <a:p>
            <a:pPr lvl="1"/>
            <a:r>
              <a:rPr lang="en-US" dirty="0"/>
              <a:t>Supporting text</a:t>
            </a:r>
          </a:p>
          <a:p>
            <a:pPr lvl="1"/>
            <a:endParaRPr lang="en-US" dirty="0"/>
          </a:p>
          <a:p>
            <a:pPr lvl="0"/>
            <a:r>
              <a:rPr lang="en-US" dirty="0"/>
              <a:t>Numbered text</a:t>
            </a:r>
          </a:p>
          <a:p>
            <a:pPr lvl="1"/>
            <a:r>
              <a:rPr lang="en-US" dirty="0"/>
              <a:t>Supporting text</a:t>
            </a:r>
          </a:p>
          <a:p>
            <a:pPr lvl="1"/>
            <a:endParaRPr lang="en-US" dirty="0"/>
          </a:p>
          <a:p>
            <a:pPr lvl="0"/>
            <a:r>
              <a:rPr lang="en-US" dirty="0"/>
              <a:t>Numbered text</a:t>
            </a:r>
          </a:p>
          <a:p>
            <a:pPr lvl="1"/>
            <a:r>
              <a:rPr lang="en-US" dirty="0"/>
              <a:t>Supporting text</a:t>
            </a:r>
          </a:p>
          <a:p>
            <a:pPr lvl="1"/>
            <a:endParaRPr lang="en-US" dirty="0"/>
          </a:p>
          <a:p>
            <a:pPr lvl="0"/>
            <a:r>
              <a:rPr lang="en-US" dirty="0"/>
              <a:t>Numbered text</a:t>
            </a:r>
          </a:p>
          <a:p>
            <a:pPr lvl="1"/>
            <a:r>
              <a:rPr lang="en-US" dirty="0"/>
              <a:t>Supporting text</a:t>
            </a:r>
          </a:p>
        </p:txBody>
      </p:sp>
      <p:sp>
        <p:nvSpPr>
          <p:cNvPr id="3" name="Date Placeholder 2">
            <a:extLst>
              <a:ext uri="{FF2B5EF4-FFF2-40B4-BE49-F238E27FC236}">
                <a16:creationId xmlns:a16="http://schemas.microsoft.com/office/drawing/2014/main" id="{650FADBE-3030-4F6C-88B1-C1A6FD63B6E9}"/>
              </a:ext>
            </a:extLst>
          </p:cNvPr>
          <p:cNvSpPr>
            <a:spLocks noGrp="1"/>
          </p:cNvSpPr>
          <p:nvPr>
            <p:ph type="dt" sz="half" idx="10"/>
          </p:nvPr>
        </p:nvSpPr>
        <p:spPr/>
        <p:txBody>
          <a:bodyPr/>
          <a:lstStyle>
            <a:lvl1pPr>
              <a:defRPr>
                <a:solidFill>
                  <a:schemeClr val="bg1"/>
                </a:solidFill>
              </a:defRPr>
            </a:lvl1pPr>
          </a:lstStyle>
          <a:p>
            <a:fld id="{86A04BE0-EF35-4D6F-B801-4137CADB0D75}" type="datetime1">
              <a:rPr lang="en-US" smtClean="0"/>
              <a:t>03/27/19</a:t>
            </a:fld>
            <a:endParaRPr lang="en-US" dirty="0"/>
          </a:p>
        </p:txBody>
      </p:sp>
      <p:sp>
        <p:nvSpPr>
          <p:cNvPr id="6" name="Footer Placeholder 5">
            <a:extLst>
              <a:ext uri="{FF2B5EF4-FFF2-40B4-BE49-F238E27FC236}">
                <a16:creationId xmlns:a16="http://schemas.microsoft.com/office/drawing/2014/main" id="{A0282AB7-CA5B-4BB2-9297-72F42A2F2BAB}"/>
              </a:ext>
            </a:extLst>
          </p:cNvPr>
          <p:cNvSpPr>
            <a:spLocks noGrp="1"/>
          </p:cNvSpPr>
          <p:nvPr>
            <p:ph type="ftr" sz="quarter" idx="11"/>
          </p:nvPr>
        </p:nvSpPr>
        <p:spPr/>
        <p:txBody>
          <a:bodyPr/>
          <a:lstStyle>
            <a:lvl1pPr>
              <a:defRPr>
                <a:solidFill>
                  <a:schemeClr val="bg1"/>
                </a:solidFill>
              </a:defRPr>
            </a:lvl1pPr>
          </a:lstStyle>
          <a:p>
            <a:r>
              <a:rPr lang="en-US"/>
              <a:t>© 2018 Cognizant</a:t>
            </a:r>
            <a:endParaRPr lang="en-US" dirty="0"/>
          </a:p>
        </p:txBody>
      </p:sp>
      <p:sp>
        <p:nvSpPr>
          <p:cNvPr id="7" name="Slide Number Placeholder 6">
            <a:extLst>
              <a:ext uri="{FF2B5EF4-FFF2-40B4-BE49-F238E27FC236}">
                <a16:creationId xmlns:a16="http://schemas.microsoft.com/office/drawing/2014/main" id="{69F0976E-13F2-445E-A5C4-28915A054515}"/>
              </a:ext>
            </a:extLst>
          </p:cNvPr>
          <p:cNvSpPr>
            <a:spLocks noGrp="1"/>
          </p:cNvSpPr>
          <p:nvPr>
            <p:ph type="sldNum" sz="quarter" idx="12"/>
          </p:nvPr>
        </p:nvSpPr>
        <p:spPr/>
        <p:txBody>
          <a:bodyPr/>
          <a:lstStyle>
            <a:lvl1pPr>
              <a:defRPr>
                <a:solidFill>
                  <a:schemeClr val="bg1"/>
                </a:solidFill>
              </a:defRPr>
            </a:lvl1pPr>
          </a:lstStyle>
          <a:p>
            <a:fld id="{2EFEF571-C9B4-4D92-A7F7-315B894862A8}" type="slidenum">
              <a:rPr lang="en-US" smtClean="0"/>
              <a:pPr/>
              <a:t>‹#›</a:t>
            </a:fld>
            <a:endParaRPr lang="en-US" dirty="0"/>
          </a:p>
        </p:txBody>
      </p:sp>
      <p:cxnSp>
        <p:nvCxnSpPr>
          <p:cNvPr id="12" name="Straight Connector 11">
            <a:extLst>
              <a:ext uri="{FF2B5EF4-FFF2-40B4-BE49-F238E27FC236}">
                <a16:creationId xmlns:a16="http://schemas.microsoft.com/office/drawing/2014/main" id="{2211AD09-EFF5-4259-BC1F-AFBAA6EE5437}"/>
              </a:ext>
            </a:extLst>
          </p:cNvPr>
          <p:cNvCxnSpPr>
            <a:cxnSpLocks/>
          </p:cNvCxnSpPr>
          <p:nvPr userDrawn="1"/>
        </p:nvCxnSpPr>
        <p:spPr>
          <a:xfrm>
            <a:off x="384946" y="4690872"/>
            <a:ext cx="838415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05BD48D0-E8C8-4058-B322-A6DC8E33D793}"/>
              </a:ext>
            </a:extLst>
          </p:cNvPr>
          <p:cNvPicPr>
            <a:picLocks noChangeAspect="1"/>
          </p:cNvPicPr>
          <p:nvPr userDrawn="1"/>
        </p:nvPicPr>
        <p:blipFill>
          <a:blip r:embed="rId2"/>
          <a:stretch>
            <a:fillRect/>
          </a:stretch>
        </p:blipFill>
        <p:spPr bwMode="black">
          <a:xfrm>
            <a:off x="7485912" y="4780026"/>
            <a:ext cx="1278163" cy="274320"/>
          </a:xfrm>
          <a:prstGeom prst="rect">
            <a:avLst/>
          </a:prstGeom>
        </p:spPr>
      </p:pic>
    </p:spTree>
    <p:extLst>
      <p:ext uri="{BB962C8B-B14F-4D97-AF65-F5344CB8AC3E}">
        <p14:creationId xmlns:p14="http://schemas.microsoft.com/office/powerpoint/2010/main" val="337641943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Header &amp; 2-Column (Numbered text on r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AE91A-A46E-4B41-88C6-F4AF075C932A}"/>
              </a:ext>
            </a:extLst>
          </p:cNvPr>
          <p:cNvSpPr>
            <a:spLocks noGrp="1"/>
          </p:cNvSpPr>
          <p:nvPr>
            <p:ph type="title"/>
          </p:nvPr>
        </p:nvSpPr>
        <p:spPr>
          <a:xfrm>
            <a:off x="384048" y="274320"/>
            <a:ext cx="8385048" cy="795528"/>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D40D7502-C6C7-49CE-8A81-C3BD1B453749}"/>
              </a:ext>
            </a:extLst>
          </p:cNvPr>
          <p:cNvSpPr>
            <a:spLocks noGrp="1"/>
          </p:cNvSpPr>
          <p:nvPr>
            <p:ph sz="half" idx="1"/>
          </p:nvPr>
        </p:nvSpPr>
        <p:spPr>
          <a:xfrm>
            <a:off x="4657344" y="1261872"/>
            <a:ext cx="4111752" cy="3319272"/>
          </a:xfrm>
        </p:spPr>
        <p:txBody>
          <a:bodyPr/>
          <a:lstStyle>
            <a:lvl1pPr marL="228600" indent="-228600">
              <a:buFont typeface="+mj-lt"/>
              <a:buAutoNum type="arabicPeriod"/>
              <a:defRPr/>
            </a:lvl1pPr>
            <a:lvl2pPr marL="0" indent="0">
              <a:buNone/>
              <a:defRPr sz="1400">
                <a:solidFill>
                  <a:schemeClr val="tx2"/>
                </a:solidFill>
              </a:defRPr>
            </a:lvl2pPr>
            <a:lvl3pPr marL="228600" indent="-228600">
              <a:buClrTx/>
              <a:buSzPct val="125000"/>
              <a:buFont typeface="Arial" panose="020B0604020202020204" pitchFamily="34" charset="0"/>
              <a:buChar char="•"/>
              <a:defRPr sz="1400"/>
            </a:lvl3pPr>
            <a:lvl4pPr marL="457200" indent="-228600">
              <a:buClrTx/>
              <a:buSzPct val="90000"/>
              <a:buFont typeface="Arial" panose="020B0604020202020204" pitchFamily="34" charset="0"/>
              <a:buChar char="–"/>
              <a:defRPr sz="1400"/>
            </a:lvl4pPr>
            <a:lvl5pPr marL="685800" indent="-228600">
              <a:buClrTx/>
              <a:buSzPct val="90000"/>
              <a:buFont typeface="Courier New" panose="02070309020205020404" pitchFamily="49" charset="0"/>
              <a:buChar char="o"/>
              <a:defRPr sz="1400"/>
            </a:lvl5pPr>
            <a:lvl6pPr marL="685800" indent="-228600">
              <a:buClrTx/>
              <a:buSzPct val="90000"/>
              <a:buFont typeface="Courier New" panose="02070309020205020404" pitchFamily="49" charset="0"/>
              <a:buChar char="o"/>
              <a:defRPr sz="1400"/>
            </a:lvl6pPr>
            <a:lvl7pPr marL="685800" indent="-228600">
              <a:buClrTx/>
              <a:buFont typeface="Courier New" panose="02070309020205020404" pitchFamily="49" charset="0"/>
              <a:buChar char="o"/>
              <a:defRPr sz="1400"/>
            </a:lvl7pPr>
            <a:lvl8pPr marL="685800" indent="-228600">
              <a:buClrTx/>
              <a:buFont typeface="Courier New" panose="02070309020205020404" pitchFamily="49" charset="0"/>
              <a:buChar char="o"/>
              <a:defRPr sz="1400"/>
            </a:lvl8pPr>
            <a:lvl9pPr marL="685800" indent="-228600">
              <a:buClrTx/>
              <a:buFont typeface="Courier New" panose="02070309020205020404" pitchFamily="49" charset="0"/>
              <a:buChar char="o"/>
              <a:defRPr sz="14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3DBA163B-9823-4AA6-93E0-8B7386BC3109}"/>
              </a:ext>
            </a:extLst>
          </p:cNvPr>
          <p:cNvSpPr>
            <a:spLocks noGrp="1"/>
          </p:cNvSpPr>
          <p:nvPr>
            <p:ph sz="half" idx="2"/>
          </p:nvPr>
        </p:nvSpPr>
        <p:spPr>
          <a:xfrm>
            <a:off x="384048" y="1261872"/>
            <a:ext cx="4114800" cy="3319272"/>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806B50EE-F85F-414C-BE60-AD14E1007491}"/>
              </a:ext>
            </a:extLst>
          </p:cNvPr>
          <p:cNvSpPr>
            <a:spLocks noGrp="1"/>
          </p:cNvSpPr>
          <p:nvPr>
            <p:ph type="dt" sz="half" idx="10"/>
          </p:nvPr>
        </p:nvSpPr>
        <p:spPr/>
        <p:txBody>
          <a:bodyPr/>
          <a:lstStyle/>
          <a:p>
            <a:fld id="{B76FEAAF-6EEB-4F52-AFCF-EAA3159D879B}" type="datetime1">
              <a:rPr lang="en-US" smtClean="0"/>
              <a:t>03/27/19</a:t>
            </a:fld>
            <a:endParaRPr lang="en-US" dirty="0"/>
          </a:p>
        </p:txBody>
      </p:sp>
      <p:sp>
        <p:nvSpPr>
          <p:cNvPr id="6" name="Footer Placeholder 5">
            <a:extLst>
              <a:ext uri="{FF2B5EF4-FFF2-40B4-BE49-F238E27FC236}">
                <a16:creationId xmlns:a16="http://schemas.microsoft.com/office/drawing/2014/main" id="{CA680250-28FD-4174-9EB0-1AD32A5E32B9}"/>
              </a:ext>
            </a:extLst>
          </p:cNvPr>
          <p:cNvSpPr>
            <a:spLocks noGrp="1"/>
          </p:cNvSpPr>
          <p:nvPr>
            <p:ph type="ftr" sz="quarter" idx="11"/>
          </p:nvPr>
        </p:nvSpPr>
        <p:spPr/>
        <p:txBody>
          <a:bodyPr/>
          <a:lstStyle/>
          <a:p>
            <a:r>
              <a:rPr lang="en-US"/>
              <a:t>© 2018 Cognizant</a:t>
            </a:r>
            <a:endParaRPr lang="en-US" dirty="0"/>
          </a:p>
        </p:txBody>
      </p:sp>
      <p:sp>
        <p:nvSpPr>
          <p:cNvPr id="7" name="Slide Number Placeholder 6">
            <a:extLst>
              <a:ext uri="{FF2B5EF4-FFF2-40B4-BE49-F238E27FC236}">
                <a16:creationId xmlns:a16="http://schemas.microsoft.com/office/drawing/2014/main" id="{ABBD98C7-B739-4171-A506-25C2647C38A7}"/>
              </a:ext>
            </a:extLst>
          </p:cNvPr>
          <p:cNvSpPr>
            <a:spLocks noGrp="1"/>
          </p:cNvSpPr>
          <p:nvPr>
            <p:ph type="sldNum" sz="quarter" idx="12"/>
          </p:nvPr>
        </p:nvSpPr>
        <p:spPr/>
        <p:txBody>
          <a:bodyPr/>
          <a:lstStyle/>
          <a:p>
            <a:fld id="{2EFEF571-C9B4-4D92-A7F7-315B894862A8}" type="slidenum">
              <a:rPr lang="en-US" smtClean="0"/>
              <a:pPr/>
              <a:t>‹#›</a:t>
            </a:fld>
            <a:endParaRPr lang="en-US" dirty="0"/>
          </a:p>
        </p:txBody>
      </p:sp>
      <p:cxnSp>
        <p:nvCxnSpPr>
          <p:cNvPr id="10" name="Straight Connector 9">
            <a:extLst>
              <a:ext uri="{FF2B5EF4-FFF2-40B4-BE49-F238E27FC236}">
                <a16:creationId xmlns:a16="http://schemas.microsoft.com/office/drawing/2014/main" id="{AE871DB6-0162-4A88-A1DE-BA2AD504F4FC}"/>
              </a:ext>
            </a:extLst>
          </p:cNvPr>
          <p:cNvCxnSpPr>
            <a:cxnSpLocks/>
          </p:cNvCxnSpPr>
          <p:nvPr userDrawn="1"/>
        </p:nvCxnSpPr>
        <p:spPr>
          <a:xfrm>
            <a:off x="379925" y="4690872"/>
            <a:ext cx="838415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EA665A60-4126-4C36-935C-5B20305506C9}"/>
              </a:ext>
            </a:extLst>
          </p:cNvPr>
          <p:cNvPicPr>
            <a:picLocks noChangeAspect="1"/>
          </p:cNvPicPr>
          <p:nvPr userDrawn="1"/>
        </p:nvPicPr>
        <p:blipFill>
          <a:blip r:embed="rId2"/>
          <a:stretch>
            <a:fillRect/>
          </a:stretch>
        </p:blipFill>
        <p:spPr bwMode="black">
          <a:xfrm>
            <a:off x="7485912" y="4780026"/>
            <a:ext cx="1278163" cy="274320"/>
          </a:xfrm>
          <a:prstGeom prst="rect">
            <a:avLst/>
          </a:prstGeom>
        </p:spPr>
      </p:pic>
    </p:spTree>
    <p:extLst>
      <p:ext uri="{BB962C8B-B14F-4D97-AF65-F5344CB8AC3E}">
        <p14:creationId xmlns:p14="http://schemas.microsoft.com/office/powerpoint/2010/main" val="394859414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 Header, Picture &amp; Number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AE91A-A46E-4B41-88C6-F4AF075C932A}"/>
              </a:ext>
            </a:extLst>
          </p:cNvPr>
          <p:cNvSpPr>
            <a:spLocks noGrp="1"/>
          </p:cNvSpPr>
          <p:nvPr>
            <p:ph type="title"/>
          </p:nvPr>
        </p:nvSpPr>
        <p:spPr>
          <a:xfrm>
            <a:off x="384048" y="274320"/>
            <a:ext cx="8385048" cy="795528"/>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D40D7502-C6C7-49CE-8A81-C3BD1B453749}"/>
              </a:ext>
            </a:extLst>
          </p:cNvPr>
          <p:cNvSpPr>
            <a:spLocks noGrp="1"/>
          </p:cNvSpPr>
          <p:nvPr>
            <p:ph sz="half" idx="1"/>
          </p:nvPr>
        </p:nvSpPr>
        <p:spPr>
          <a:xfrm>
            <a:off x="4657344" y="1261872"/>
            <a:ext cx="4111752" cy="3319272"/>
          </a:xfrm>
        </p:spPr>
        <p:txBody>
          <a:bodyPr/>
          <a:lstStyle>
            <a:lvl1pPr marL="228600" indent="-228600">
              <a:buFont typeface="+mj-lt"/>
              <a:buAutoNum type="arabicPeriod"/>
              <a:defRPr/>
            </a:lvl1pPr>
            <a:lvl2pPr marL="0" indent="0">
              <a:buNone/>
              <a:defRPr sz="1400">
                <a:solidFill>
                  <a:schemeClr val="tx2"/>
                </a:solidFill>
              </a:defRPr>
            </a:lvl2pPr>
            <a:lvl3pPr marL="228600" indent="-228600">
              <a:buClrTx/>
              <a:buSzPct val="125000"/>
              <a:buFont typeface="Arial" panose="020B0604020202020204" pitchFamily="34" charset="0"/>
              <a:buChar char="•"/>
              <a:defRPr sz="1400"/>
            </a:lvl3pPr>
            <a:lvl4pPr marL="457200" indent="-228600">
              <a:buClrTx/>
              <a:buSzPct val="90000"/>
              <a:buFont typeface="Arial" panose="020B0604020202020204" pitchFamily="34" charset="0"/>
              <a:buChar char="–"/>
              <a:defRPr sz="1400"/>
            </a:lvl4pPr>
            <a:lvl5pPr marL="685800" indent="-228600">
              <a:buClrTx/>
              <a:buSzPct val="90000"/>
              <a:buFont typeface="Courier New" panose="02070309020205020404" pitchFamily="49" charset="0"/>
              <a:buChar char="o"/>
              <a:defRPr sz="1400"/>
            </a:lvl5pPr>
            <a:lvl6pPr marL="685800" indent="-228600">
              <a:buClrTx/>
              <a:buSzPct val="90000"/>
              <a:buFont typeface="Courier New" panose="02070309020205020404" pitchFamily="49" charset="0"/>
              <a:buChar char="o"/>
              <a:defRPr sz="1400"/>
            </a:lvl6pPr>
            <a:lvl7pPr marL="685800" indent="-228600">
              <a:buClrTx/>
              <a:buFont typeface="Courier New" panose="02070309020205020404" pitchFamily="49" charset="0"/>
              <a:buChar char="o"/>
              <a:defRPr sz="1400"/>
            </a:lvl7pPr>
            <a:lvl8pPr marL="685800" indent="-228600">
              <a:buClrTx/>
              <a:buFont typeface="Courier New" panose="02070309020205020404" pitchFamily="49" charset="0"/>
              <a:buChar char="o"/>
              <a:defRPr sz="1400"/>
            </a:lvl8pPr>
            <a:lvl9pPr marL="685800" indent="-228600">
              <a:buClrTx/>
              <a:buFont typeface="Courier New" panose="02070309020205020404" pitchFamily="49" charset="0"/>
              <a:buChar char="o"/>
              <a:defRPr sz="14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806B50EE-F85F-414C-BE60-AD14E1007491}"/>
              </a:ext>
            </a:extLst>
          </p:cNvPr>
          <p:cNvSpPr>
            <a:spLocks noGrp="1"/>
          </p:cNvSpPr>
          <p:nvPr>
            <p:ph type="dt" sz="half" idx="10"/>
          </p:nvPr>
        </p:nvSpPr>
        <p:spPr/>
        <p:txBody>
          <a:bodyPr/>
          <a:lstStyle/>
          <a:p>
            <a:fld id="{53B3E752-6178-4BDC-A142-2B2569EDD04D}" type="datetime1">
              <a:rPr lang="en-US" smtClean="0"/>
              <a:t>03/27/19</a:t>
            </a:fld>
            <a:endParaRPr lang="en-US" dirty="0"/>
          </a:p>
        </p:txBody>
      </p:sp>
      <p:sp>
        <p:nvSpPr>
          <p:cNvPr id="6" name="Footer Placeholder 5">
            <a:extLst>
              <a:ext uri="{FF2B5EF4-FFF2-40B4-BE49-F238E27FC236}">
                <a16:creationId xmlns:a16="http://schemas.microsoft.com/office/drawing/2014/main" id="{CA680250-28FD-4174-9EB0-1AD32A5E32B9}"/>
              </a:ext>
            </a:extLst>
          </p:cNvPr>
          <p:cNvSpPr>
            <a:spLocks noGrp="1"/>
          </p:cNvSpPr>
          <p:nvPr>
            <p:ph type="ftr" sz="quarter" idx="11"/>
          </p:nvPr>
        </p:nvSpPr>
        <p:spPr/>
        <p:txBody>
          <a:bodyPr/>
          <a:lstStyle/>
          <a:p>
            <a:r>
              <a:rPr lang="en-US"/>
              <a:t>© 2018 Cognizant</a:t>
            </a:r>
            <a:endParaRPr lang="en-US" dirty="0"/>
          </a:p>
        </p:txBody>
      </p:sp>
      <p:sp>
        <p:nvSpPr>
          <p:cNvPr id="7" name="Slide Number Placeholder 6">
            <a:extLst>
              <a:ext uri="{FF2B5EF4-FFF2-40B4-BE49-F238E27FC236}">
                <a16:creationId xmlns:a16="http://schemas.microsoft.com/office/drawing/2014/main" id="{ABBD98C7-B739-4171-A506-25C2647C38A7}"/>
              </a:ext>
            </a:extLst>
          </p:cNvPr>
          <p:cNvSpPr>
            <a:spLocks noGrp="1"/>
          </p:cNvSpPr>
          <p:nvPr>
            <p:ph type="sldNum" sz="quarter" idx="12"/>
          </p:nvPr>
        </p:nvSpPr>
        <p:spPr/>
        <p:txBody>
          <a:bodyPr/>
          <a:lstStyle/>
          <a:p>
            <a:fld id="{2EFEF571-C9B4-4D92-A7F7-315B894862A8}" type="slidenum">
              <a:rPr lang="en-US" smtClean="0"/>
              <a:pPr/>
              <a:t>‹#›</a:t>
            </a:fld>
            <a:endParaRPr lang="en-US" dirty="0"/>
          </a:p>
        </p:txBody>
      </p:sp>
      <p:cxnSp>
        <p:nvCxnSpPr>
          <p:cNvPr id="10" name="Straight Connector 9">
            <a:extLst>
              <a:ext uri="{FF2B5EF4-FFF2-40B4-BE49-F238E27FC236}">
                <a16:creationId xmlns:a16="http://schemas.microsoft.com/office/drawing/2014/main" id="{AE871DB6-0162-4A88-A1DE-BA2AD504F4FC}"/>
              </a:ext>
            </a:extLst>
          </p:cNvPr>
          <p:cNvCxnSpPr>
            <a:cxnSpLocks/>
          </p:cNvCxnSpPr>
          <p:nvPr userDrawn="1"/>
        </p:nvCxnSpPr>
        <p:spPr>
          <a:xfrm>
            <a:off x="379925" y="4690872"/>
            <a:ext cx="838415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1" name="Picture Placeholder 7">
            <a:extLst>
              <a:ext uri="{FF2B5EF4-FFF2-40B4-BE49-F238E27FC236}">
                <a16:creationId xmlns:a16="http://schemas.microsoft.com/office/drawing/2014/main" id="{B791A77E-A9F3-439D-B41C-153F4D9DA613}"/>
              </a:ext>
            </a:extLst>
          </p:cNvPr>
          <p:cNvSpPr>
            <a:spLocks noGrp="1"/>
          </p:cNvSpPr>
          <p:nvPr>
            <p:ph type="pic" sz="quarter" idx="17"/>
          </p:nvPr>
        </p:nvSpPr>
        <p:spPr>
          <a:xfrm>
            <a:off x="1" y="1261872"/>
            <a:ext cx="4498848" cy="3319272"/>
          </a:xfrm>
          <a:prstGeom prst="rect">
            <a:avLst/>
          </a:prstGeom>
        </p:spPr>
        <p:txBody>
          <a:bodyPr anchor="ctr">
            <a:normAutofit/>
          </a:bodyPr>
          <a:lstStyle>
            <a:lvl1pPr marL="0" indent="0" algn="ctr">
              <a:buNone/>
              <a:defRPr>
                <a:solidFill>
                  <a:schemeClr val="tx2"/>
                </a:solidFill>
              </a:defRPr>
            </a:lvl1pPr>
          </a:lstStyle>
          <a:p>
            <a:r>
              <a:rPr lang="en-US" dirty="0"/>
              <a:t>Drag picture to placeholder or click icon to add</a:t>
            </a:r>
          </a:p>
        </p:txBody>
      </p:sp>
      <p:pic>
        <p:nvPicPr>
          <p:cNvPr id="12" name="Picture 11">
            <a:extLst>
              <a:ext uri="{FF2B5EF4-FFF2-40B4-BE49-F238E27FC236}">
                <a16:creationId xmlns:a16="http://schemas.microsoft.com/office/drawing/2014/main" id="{93101BBA-D0AC-40A0-823F-9602CC060283}"/>
              </a:ext>
            </a:extLst>
          </p:cNvPr>
          <p:cNvPicPr>
            <a:picLocks noChangeAspect="1"/>
          </p:cNvPicPr>
          <p:nvPr userDrawn="1"/>
        </p:nvPicPr>
        <p:blipFill>
          <a:blip r:embed="rId2"/>
          <a:stretch>
            <a:fillRect/>
          </a:stretch>
        </p:blipFill>
        <p:spPr bwMode="black">
          <a:xfrm>
            <a:off x="7485912" y="4780026"/>
            <a:ext cx="1278163" cy="274320"/>
          </a:xfrm>
          <a:prstGeom prst="rect">
            <a:avLst/>
          </a:prstGeom>
        </p:spPr>
      </p:pic>
    </p:spTree>
    <p:extLst>
      <p:ext uri="{BB962C8B-B14F-4D97-AF65-F5344CB8AC3E}">
        <p14:creationId xmlns:p14="http://schemas.microsoft.com/office/powerpoint/2010/main" val="134116322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 Header, Media &amp; Number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AE91A-A46E-4B41-88C6-F4AF075C932A}"/>
              </a:ext>
            </a:extLst>
          </p:cNvPr>
          <p:cNvSpPr>
            <a:spLocks noGrp="1"/>
          </p:cNvSpPr>
          <p:nvPr>
            <p:ph type="title"/>
          </p:nvPr>
        </p:nvSpPr>
        <p:spPr>
          <a:xfrm>
            <a:off x="384048" y="274320"/>
            <a:ext cx="8385048" cy="795528"/>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D40D7502-C6C7-49CE-8A81-C3BD1B453749}"/>
              </a:ext>
            </a:extLst>
          </p:cNvPr>
          <p:cNvSpPr>
            <a:spLocks noGrp="1"/>
          </p:cNvSpPr>
          <p:nvPr>
            <p:ph sz="half" idx="1"/>
          </p:nvPr>
        </p:nvSpPr>
        <p:spPr>
          <a:xfrm>
            <a:off x="4657344" y="1261872"/>
            <a:ext cx="4111752" cy="3319272"/>
          </a:xfrm>
        </p:spPr>
        <p:txBody>
          <a:bodyPr/>
          <a:lstStyle>
            <a:lvl1pPr marL="228600" indent="-228600">
              <a:buFont typeface="+mj-lt"/>
              <a:buAutoNum type="arabicPeriod"/>
              <a:defRPr/>
            </a:lvl1pPr>
            <a:lvl2pPr marL="0" indent="0">
              <a:buNone/>
              <a:defRPr sz="1400">
                <a:solidFill>
                  <a:schemeClr val="tx2"/>
                </a:solidFill>
              </a:defRPr>
            </a:lvl2pPr>
            <a:lvl3pPr marL="228600" indent="-228600">
              <a:buClrTx/>
              <a:buSzPct val="125000"/>
              <a:buFont typeface="Arial" panose="020B0604020202020204" pitchFamily="34" charset="0"/>
              <a:buChar char="•"/>
              <a:defRPr sz="1400"/>
            </a:lvl3pPr>
            <a:lvl4pPr marL="457200" indent="-228600">
              <a:buClrTx/>
              <a:buSzPct val="90000"/>
              <a:buFont typeface="Arial" panose="020B0604020202020204" pitchFamily="34" charset="0"/>
              <a:buChar char="–"/>
              <a:defRPr sz="1400"/>
            </a:lvl4pPr>
            <a:lvl5pPr marL="685800" indent="-228600">
              <a:buClrTx/>
              <a:buSzPct val="90000"/>
              <a:buFont typeface="Courier New" panose="02070309020205020404" pitchFamily="49" charset="0"/>
              <a:buChar char="o"/>
              <a:defRPr sz="1400"/>
            </a:lvl5pPr>
            <a:lvl6pPr marL="685800" indent="-228600">
              <a:buClrTx/>
              <a:buSzPct val="90000"/>
              <a:buFont typeface="Courier New" panose="02070309020205020404" pitchFamily="49" charset="0"/>
              <a:buChar char="o"/>
              <a:defRPr sz="1400"/>
            </a:lvl6pPr>
            <a:lvl7pPr marL="685800" indent="-228600">
              <a:buClrTx/>
              <a:buFont typeface="Courier New" panose="02070309020205020404" pitchFamily="49" charset="0"/>
              <a:buChar char="o"/>
              <a:defRPr sz="1400"/>
            </a:lvl7pPr>
            <a:lvl8pPr marL="685800" indent="-228600">
              <a:buClrTx/>
              <a:buFont typeface="Courier New" panose="02070309020205020404" pitchFamily="49" charset="0"/>
              <a:buChar char="o"/>
              <a:defRPr sz="1400"/>
            </a:lvl8pPr>
            <a:lvl9pPr marL="685800" indent="-228600">
              <a:buClrTx/>
              <a:buFont typeface="Courier New" panose="02070309020205020404" pitchFamily="49" charset="0"/>
              <a:buChar char="o"/>
              <a:defRPr sz="14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806B50EE-F85F-414C-BE60-AD14E1007491}"/>
              </a:ext>
            </a:extLst>
          </p:cNvPr>
          <p:cNvSpPr>
            <a:spLocks noGrp="1"/>
          </p:cNvSpPr>
          <p:nvPr>
            <p:ph type="dt" sz="half" idx="10"/>
          </p:nvPr>
        </p:nvSpPr>
        <p:spPr/>
        <p:txBody>
          <a:bodyPr/>
          <a:lstStyle/>
          <a:p>
            <a:fld id="{483964B7-435C-4AA1-A62E-A1663B697282}" type="datetime1">
              <a:rPr lang="en-US" smtClean="0"/>
              <a:t>03/27/19</a:t>
            </a:fld>
            <a:endParaRPr lang="en-US" dirty="0"/>
          </a:p>
        </p:txBody>
      </p:sp>
      <p:sp>
        <p:nvSpPr>
          <p:cNvPr id="6" name="Footer Placeholder 5">
            <a:extLst>
              <a:ext uri="{FF2B5EF4-FFF2-40B4-BE49-F238E27FC236}">
                <a16:creationId xmlns:a16="http://schemas.microsoft.com/office/drawing/2014/main" id="{CA680250-28FD-4174-9EB0-1AD32A5E32B9}"/>
              </a:ext>
            </a:extLst>
          </p:cNvPr>
          <p:cNvSpPr>
            <a:spLocks noGrp="1"/>
          </p:cNvSpPr>
          <p:nvPr>
            <p:ph type="ftr" sz="quarter" idx="11"/>
          </p:nvPr>
        </p:nvSpPr>
        <p:spPr/>
        <p:txBody>
          <a:bodyPr/>
          <a:lstStyle/>
          <a:p>
            <a:r>
              <a:rPr lang="en-US"/>
              <a:t>© 2018 Cognizant</a:t>
            </a:r>
            <a:endParaRPr lang="en-US" dirty="0"/>
          </a:p>
        </p:txBody>
      </p:sp>
      <p:sp>
        <p:nvSpPr>
          <p:cNvPr id="7" name="Slide Number Placeholder 6">
            <a:extLst>
              <a:ext uri="{FF2B5EF4-FFF2-40B4-BE49-F238E27FC236}">
                <a16:creationId xmlns:a16="http://schemas.microsoft.com/office/drawing/2014/main" id="{ABBD98C7-B739-4171-A506-25C2647C38A7}"/>
              </a:ext>
            </a:extLst>
          </p:cNvPr>
          <p:cNvSpPr>
            <a:spLocks noGrp="1"/>
          </p:cNvSpPr>
          <p:nvPr>
            <p:ph type="sldNum" sz="quarter" idx="12"/>
          </p:nvPr>
        </p:nvSpPr>
        <p:spPr/>
        <p:txBody>
          <a:bodyPr/>
          <a:lstStyle/>
          <a:p>
            <a:fld id="{2EFEF571-C9B4-4D92-A7F7-315B894862A8}" type="slidenum">
              <a:rPr lang="en-US" smtClean="0"/>
              <a:pPr/>
              <a:t>‹#›</a:t>
            </a:fld>
            <a:endParaRPr lang="en-US" dirty="0"/>
          </a:p>
        </p:txBody>
      </p:sp>
      <p:cxnSp>
        <p:nvCxnSpPr>
          <p:cNvPr id="10" name="Straight Connector 9">
            <a:extLst>
              <a:ext uri="{FF2B5EF4-FFF2-40B4-BE49-F238E27FC236}">
                <a16:creationId xmlns:a16="http://schemas.microsoft.com/office/drawing/2014/main" id="{AE871DB6-0162-4A88-A1DE-BA2AD504F4FC}"/>
              </a:ext>
            </a:extLst>
          </p:cNvPr>
          <p:cNvCxnSpPr>
            <a:cxnSpLocks/>
          </p:cNvCxnSpPr>
          <p:nvPr userDrawn="1"/>
        </p:nvCxnSpPr>
        <p:spPr>
          <a:xfrm>
            <a:off x="379925" y="4690872"/>
            <a:ext cx="838415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2" name="Media Placeholder 7">
            <a:extLst>
              <a:ext uri="{FF2B5EF4-FFF2-40B4-BE49-F238E27FC236}">
                <a16:creationId xmlns:a16="http://schemas.microsoft.com/office/drawing/2014/main" id="{7A841180-8D0B-4829-9826-A334842E6739}"/>
              </a:ext>
            </a:extLst>
          </p:cNvPr>
          <p:cNvSpPr>
            <a:spLocks noGrp="1"/>
          </p:cNvSpPr>
          <p:nvPr>
            <p:ph type="media" sz="quarter" idx="14" hasCustomPrompt="1"/>
          </p:nvPr>
        </p:nvSpPr>
        <p:spPr>
          <a:xfrm>
            <a:off x="0" y="1261872"/>
            <a:ext cx="4498848" cy="3319272"/>
          </a:xfrm>
        </p:spPr>
        <p:txBody>
          <a:bodyPr anchor="ctr"/>
          <a:lstStyle>
            <a:lvl1pPr marL="0" marR="0" indent="0" algn="ctr" defTabSz="914400" rtl="0" eaLnBrk="1" fontAlgn="auto" latinLnBrk="0" hangingPunct="1">
              <a:lnSpc>
                <a:spcPct val="100000"/>
              </a:lnSpc>
              <a:spcBef>
                <a:spcPts val="600"/>
              </a:spcBef>
              <a:spcAft>
                <a:spcPts val="0"/>
              </a:spcAft>
              <a:buClrTx/>
              <a:buSzTx/>
              <a:buFont typeface="Arial" panose="020B0604020202020204" pitchFamily="34" charset="0"/>
              <a:buNone/>
              <a:tabLst/>
              <a:defRPr/>
            </a:lvl1pPr>
          </a:lstStyle>
          <a:p>
            <a:pPr marL="0" marR="0" lvl="0" indent="0" algn="ctr"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lang="en-US" dirty="0"/>
              <a:t>Insert Media here</a:t>
            </a:r>
          </a:p>
        </p:txBody>
      </p:sp>
      <p:pic>
        <p:nvPicPr>
          <p:cNvPr id="13" name="Picture 12">
            <a:extLst>
              <a:ext uri="{FF2B5EF4-FFF2-40B4-BE49-F238E27FC236}">
                <a16:creationId xmlns:a16="http://schemas.microsoft.com/office/drawing/2014/main" id="{A0714AE5-4850-4466-8C9F-DD59FC000F54}"/>
              </a:ext>
            </a:extLst>
          </p:cNvPr>
          <p:cNvPicPr>
            <a:picLocks noChangeAspect="1"/>
          </p:cNvPicPr>
          <p:nvPr userDrawn="1"/>
        </p:nvPicPr>
        <p:blipFill>
          <a:blip r:embed="rId2"/>
          <a:stretch>
            <a:fillRect/>
          </a:stretch>
        </p:blipFill>
        <p:spPr bwMode="black">
          <a:xfrm>
            <a:off x="7485912" y="4780026"/>
            <a:ext cx="1278163" cy="274320"/>
          </a:xfrm>
          <a:prstGeom prst="rect">
            <a:avLst/>
          </a:prstGeom>
        </p:spPr>
      </p:pic>
    </p:spTree>
    <p:extLst>
      <p:ext uri="{BB962C8B-B14F-4D97-AF65-F5344CB8AC3E}">
        <p14:creationId xmlns:p14="http://schemas.microsoft.com/office/powerpoint/2010/main" val="418974489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Advance Divider / Quot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C81C643-B400-4457-BA76-DC5CEB304A51}"/>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923827" cy="5143500"/>
          </a:xfrm>
          <a:prstGeom prst="rect">
            <a:avLst/>
          </a:prstGeom>
        </p:spPr>
      </p:pic>
      <p:sp>
        <p:nvSpPr>
          <p:cNvPr id="9" name="Text Placeholder 5">
            <a:extLst>
              <a:ext uri="{FF2B5EF4-FFF2-40B4-BE49-F238E27FC236}">
                <a16:creationId xmlns:a16="http://schemas.microsoft.com/office/drawing/2014/main" id="{B47FCECF-73EE-4938-97F6-6222F9DD4575}"/>
              </a:ext>
            </a:extLst>
          </p:cNvPr>
          <p:cNvSpPr>
            <a:spLocks noGrp="1"/>
          </p:cNvSpPr>
          <p:nvPr>
            <p:ph type="body" sz="quarter" idx="13"/>
          </p:nvPr>
        </p:nvSpPr>
        <p:spPr>
          <a:xfrm>
            <a:off x="1490472" y="1225296"/>
            <a:ext cx="6720840" cy="1719072"/>
          </a:xfrm>
        </p:spPr>
        <p:txBody>
          <a:bodyPr anchor="t" anchorCtr="0">
            <a:noAutofit/>
          </a:bodyPr>
          <a:lstStyle>
            <a:lvl1pPr>
              <a:defRPr sz="4400">
                <a:solidFill>
                  <a:schemeClr val="tx1"/>
                </a:solidFill>
              </a:defRPr>
            </a:lvl1pPr>
            <a:lvl2pPr marL="231775" indent="-231775">
              <a:buNone/>
              <a:defRPr sz="4400">
                <a:solidFill>
                  <a:schemeClr val="tx1"/>
                </a:solidFill>
              </a:defRPr>
            </a:lvl2pPr>
            <a:lvl3pPr marL="228600" indent="-228600">
              <a:buClrTx/>
              <a:buFont typeface="Arial" panose="020B0604020202020204" pitchFamily="34" charset="0"/>
              <a:buChar char="•"/>
              <a:defRPr>
                <a:solidFill>
                  <a:schemeClr val="tx1"/>
                </a:solidFill>
              </a:defRPr>
            </a:lvl3pPr>
            <a:lvl4pPr marL="0" indent="0">
              <a:buClrTx/>
              <a:buFont typeface="Arial" panose="020B0604020202020204" pitchFamily="34" charset="0"/>
              <a:buNone/>
              <a:defRPr sz="1200" i="1">
                <a:solidFill>
                  <a:schemeClr val="tx1"/>
                </a:solidFill>
              </a:defRPr>
            </a:lvl4pPr>
            <a:lvl5pPr marL="0" indent="0">
              <a:buClrTx/>
              <a:buFont typeface="Arial" panose="020B0604020202020204" pitchFamily="34" charset="0"/>
              <a:buNone/>
              <a:defRPr sz="1200" i="1">
                <a:solidFill>
                  <a:schemeClr val="tx1"/>
                </a:solidFill>
              </a:defRPr>
            </a:lvl5pPr>
            <a:lvl6pPr marL="0" indent="0">
              <a:buClrTx/>
              <a:buFont typeface="Arial" panose="020B0604020202020204" pitchFamily="34" charset="0"/>
              <a:buNone/>
              <a:defRPr sz="1200" i="1">
                <a:solidFill>
                  <a:schemeClr val="tx1"/>
                </a:solidFill>
              </a:defRPr>
            </a:lvl6pPr>
            <a:lvl7pPr marL="0" indent="0">
              <a:buClrTx/>
              <a:buNone/>
              <a:defRPr sz="1200" i="1">
                <a:solidFill>
                  <a:schemeClr val="tx1"/>
                </a:solidFill>
              </a:defRPr>
            </a:lvl7pPr>
            <a:lvl8pPr marL="0" indent="0">
              <a:buClrTx/>
              <a:buNone/>
              <a:defRPr sz="1200" i="1">
                <a:solidFill>
                  <a:schemeClr val="tx1"/>
                </a:solidFill>
              </a:defRPr>
            </a:lvl8pPr>
            <a:lvl9pPr marL="0" indent="0">
              <a:buClrTx/>
              <a:buFont typeface="Arial" panose="020B0604020202020204" pitchFamily="34" charset="0"/>
              <a:buNone/>
              <a:defRPr sz="1200" i="1">
                <a:solidFill>
                  <a:schemeClr val="tx1"/>
                </a:solidFill>
              </a:defRPr>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Date Placeholder 1">
            <a:extLst>
              <a:ext uri="{FF2B5EF4-FFF2-40B4-BE49-F238E27FC236}">
                <a16:creationId xmlns:a16="http://schemas.microsoft.com/office/drawing/2014/main" id="{CAECB6D0-2A5A-4D58-8FE1-4A2994CDFC55}"/>
              </a:ext>
            </a:extLst>
          </p:cNvPr>
          <p:cNvSpPr>
            <a:spLocks noGrp="1"/>
          </p:cNvSpPr>
          <p:nvPr>
            <p:ph type="dt" sz="half" idx="14"/>
          </p:nvPr>
        </p:nvSpPr>
        <p:spPr>
          <a:xfrm>
            <a:off x="5486400" y="4800600"/>
            <a:ext cx="914400" cy="155448"/>
          </a:xfrm>
        </p:spPr>
        <p:txBody>
          <a:bodyPr/>
          <a:lstStyle>
            <a:lvl1pPr>
              <a:defRPr>
                <a:solidFill>
                  <a:schemeClr val="tx1"/>
                </a:solidFill>
              </a:defRPr>
            </a:lvl1pPr>
          </a:lstStyle>
          <a:p>
            <a:fld id="{F6F2A938-361F-4F67-8BCD-4248013A871E}" type="datetime1">
              <a:rPr lang="en-US" smtClean="0"/>
              <a:t>03/27/19</a:t>
            </a:fld>
            <a:endParaRPr lang="en-US" dirty="0"/>
          </a:p>
        </p:txBody>
      </p:sp>
      <p:sp>
        <p:nvSpPr>
          <p:cNvPr id="3" name="Footer Placeholder 2">
            <a:extLst>
              <a:ext uri="{FF2B5EF4-FFF2-40B4-BE49-F238E27FC236}">
                <a16:creationId xmlns:a16="http://schemas.microsoft.com/office/drawing/2014/main" id="{3315279A-CBE5-442B-9406-3D6FDD83D721}"/>
              </a:ext>
            </a:extLst>
          </p:cNvPr>
          <p:cNvSpPr>
            <a:spLocks noGrp="1"/>
          </p:cNvSpPr>
          <p:nvPr>
            <p:ph type="ftr" sz="quarter" idx="15"/>
          </p:nvPr>
        </p:nvSpPr>
        <p:spPr>
          <a:xfrm>
            <a:off x="1490471" y="4800600"/>
            <a:ext cx="4572000" cy="155448"/>
          </a:xfrm>
        </p:spPr>
        <p:txBody>
          <a:bodyPr/>
          <a:lstStyle>
            <a:lvl1pPr>
              <a:defRPr>
                <a:solidFill>
                  <a:schemeClr val="tx1"/>
                </a:solidFill>
              </a:defRPr>
            </a:lvl1pPr>
          </a:lstStyle>
          <a:p>
            <a:r>
              <a:rPr lang="en-US"/>
              <a:t>© 2018 Cognizant</a:t>
            </a:r>
            <a:endParaRPr lang="en-US" dirty="0"/>
          </a:p>
        </p:txBody>
      </p:sp>
      <p:sp>
        <p:nvSpPr>
          <p:cNvPr id="4" name="Slide Number Placeholder 3">
            <a:extLst>
              <a:ext uri="{FF2B5EF4-FFF2-40B4-BE49-F238E27FC236}">
                <a16:creationId xmlns:a16="http://schemas.microsoft.com/office/drawing/2014/main" id="{9D1F1E75-A9F9-49B6-874A-F457E114ACD3}"/>
              </a:ext>
            </a:extLst>
          </p:cNvPr>
          <p:cNvSpPr>
            <a:spLocks noGrp="1"/>
          </p:cNvSpPr>
          <p:nvPr>
            <p:ph type="sldNum" sz="quarter" idx="16"/>
          </p:nvPr>
        </p:nvSpPr>
        <p:spPr bwMode="white">
          <a:xfrm>
            <a:off x="310896" y="4800600"/>
            <a:ext cx="228600" cy="155448"/>
          </a:xfrm>
        </p:spPr>
        <p:txBody>
          <a:bodyPr/>
          <a:lstStyle>
            <a:lvl1pPr>
              <a:defRPr>
                <a:solidFill>
                  <a:schemeClr val="bg1"/>
                </a:solidFill>
              </a:defRPr>
            </a:lvl1pPr>
          </a:lstStyle>
          <a:p>
            <a:fld id="{2EFEF571-C9B4-4D92-A7F7-315B894862A8}" type="slidenum">
              <a:rPr lang="en-US" smtClean="0"/>
              <a:pPr/>
              <a:t>‹#›</a:t>
            </a:fld>
            <a:endParaRPr lang="en-US" dirty="0"/>
          </a:p>
        </p:txBody>
      </p:sp>
      <p:cxnSp>
        <p:nvCxnSpPr>
          <p:cNvPr id="10" name="Straight Connector 9">
            <a:extLst>
              <a:ext uri="{FF2B5EF4-FFF2-40B4-BE49-F238E27FC236}">
                <a16:creationId xmlns:a16="http://schemas.microsoft.com/office/drawing/2014/main" id="{F437EAAD-C2F6-40CC-8C2D-A4C3970B3E6F}"/>
              </a:ext>
            </a:extLst>
          </p:cNvPr>
          <p:cNvCxnSpPr>
            <a:cxnSpLocks/>
          </p:cNvCxnSpPr>
          <p:nvPr userDrawn="1"/>
        </p:nvCxnSpPr>
        <p:spPr>
          <a:xfrm>
            <a:off x="1490471" y="1097280"/>
            <a:ext cx="672084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120ADF0C-4BBB-45C4-865D-6FA4EAC3794C}"/>
              </a:ext>
            </a:extLst>
          </p:cNvPr>
          <p:cNvPicPr>
            <a:picLocks noChangeAspect="1"/>
          </p:cNvPicPr>
          <p:nvPr userDrawn="1"/>
        </p:nvPicPr>
        <p:blipFill>
          <a:blip r:embed="rId3"/>
          <a:stretch>
            <a:fillRect/>
          </a:stretch>
        </p:blipFill>
        <p:spPr bwMode="black">
          <a:xfrm>
            <a:off x="7485912" y="4780026"/>
            <a:ext cx="1278163" cy="274320"/>
          </a:xfrm>
          <a:prstGeom prst="rect">
            <a:avLst/>
          </a:prstGeom>
        </p:spPr>
      </p:pic>
    </p:spTree>
    <p:extLst>
      <p:ext uri="{BB962C8B-B14F-4D97-AF65-F5344CB8AC3E}">
        <p14:creationId xmlns:p14="http://schemas.microsoft.com/office/powerpoint/2010/main" val="44396884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White Divider / Quote">
    <p:spTree>
      <p:nvGrpSpPr>
        <p:cNvPr id="1" name=""/>
        <p:cNvGrpSpPr/>
        <p:nvPr/>
      </p:nvGrpSpPr>
      <p:grpSpPr>
        <a:xfrm>
          <a:off x="0" y="0"/>
          <a:ext cx="0" cy="0"/>
          <a:chOff x="0" y="0"/>
          <a:chExt cx="0" cy="0"/>
        </a:xfrm>
      </p:grpSpPr>
      <p:sp>
        <p:nvSpPr>
          <p:cNvPr id="9" name="Text Placeholder 5">
            <a:extLst>
              <a:ext uri="{FF2B5EF4-FFF2-40B4-BE49-F238E27FC236}">
                <a16:creationId xmlns:a16="http://schemas.microsoft.com/office/drawing/2014/main" id="{B47FCECF-73EE-4938-97F6-6222F9DD4575}"/>
              </a:ext>
            </a:extLst>
          </p:cNvPr>
          <p:cNvSpPr>
            <a:spLocks noGrp="1"/>
          </p:cNvSpPr>
          <p:nvPr>
            <p:ph type="body" sz="quarter" idx="13"/>
          </p:nvPr>
        </p:nvSpPr>
        <p:spPr>
          <a:xfrm>
            <a:off x="557784" y="1225296"/>
            <a:ext cx="6720840" cy="1719072"/>
          </a:xfrm>
        </p:spPr>
        <p:txBody>
          <a:bodyPr anchor="t" anchorCtr="0">
            <a:noAutofit/>
          </a:bodyPr>
          <a:lstStyle>
            <a:lvl1pPr>
              <a:defRPr sz="4400">
                <a:solidFill>
                  <a:schemeClr val="tx1"/>
                </a:solidFill>
              </a:defRPr>
            </a:lvl1pPr>
            <a:lvl2pPr marL="231775" indent="-231775">
              <a:buNone/>
              <a:defRPr sz="4400">
                <a:solidFill>
                  <a:schemeClr val="tx1"/>
                </a:solidFill>
              </a:defRPr>
            </a:lvl2pPr>
            <a:lvl3pPr marL="228600" indent="-228600">
              <a:buClrTx/>
              <a:buSzPct val="125000"/>
              <a:buFont typeface="Arial" panose="020B0604020202020204" pitchFamily="34" charset="0"/>
              <a:buChar char="•"/>
              <a:defRPr>
                <a:solidFill>
                  <a:schemeClr val="tx1"/>
                </a:solidFill>
              </a:defRPr>
            </a:lvl3pPr>
            <a:lvl4pPr marL="0" indent="0">
              <a:buClrTx/>
              <a:buFont typeface="Arial" panose="020B0604020202020204" pitchFamily="34" charset="0"/>
              <a:buNone/>
              <a:defRPr sz="1200" i="1">
                <a:solidFill>
                  <a:schemeClr val="tx1"/>
                </a:solidFill>
              </a:defRPr>
            </a:lvl4pPr>
            <a:lvl5pPr marL="0" indent="0">
              <a:buClrTx/>
              <a:buFont typeface="Arial" panose="020B0604020202020204" pitchFamily="34" charset="0"/>
              <a:buNone/>
              <a:defRPr sz="1200" i="1">
                <a:solidFill>
                  <a:schemeClr val="tx1"/>
                </a:solidFill>
              </a:defRPr>
            </a:lvl5pPr>
            <a:lvl6pPr marL="0" indent="0">
              <a:buClrTx/>
              <a:buFont typeface="Arial" panose="020B0604020202020204" pitchFamily="34" charset="0"/>
              <a:buNone/>
              <a:defRPr sz="1200" i="1">
                <a:solidFill>
                  <a:schemeClr val="tx1"/>
                </a:solidFill>
                <a:latin typeface="+mn-lt"/>
              </a:defRPr>
            </a:lvl6pPr>
            <a:lvl7pPr marL="0" indent="0">
              <a:buClrTx/>
              <a:buFont typeface="Arial" panose="020B0604020202020204" pitchFamily="34" charset="0"/>
              <a:buNone/>
              <a:defRPr sz="1200" i="1">
                <a:solidFill>
                  <a:schemeClr val="tx1"/>
                </a:solidFill>
              </a:defRPr>
            </a:lvl7pPr>
            <a:lvl8pPr marL="0" indent="0">
              <a:buClrTx/>
              <a:buFont typeface="Arial" panose="020B0604020202020204" pitchFamily="34" charset="0"/>
              <a:buNone/>
              <a:defRPr sz="1200" i="1">
                <a:solidFill>
                  <a:schemeClr val="tx1"/>
                </a:solidFill>
              </a:defRPr>
            </a:lvl8pPr>
            <a:lvl9pPr marL="0" indent="0">
              <a:buClrTx/>
              <a:buFont typeface="Arial" panose="020B0604020202020204" pitchFamily="34" charset="0"/>
              <a:buNone/>
              <a:defRPr sz="1200" i="1">
                <a:solidFill>
                  <a:schemeClr val="tx1"/>
                </a:solidFill>
              </a:defRPr>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Date Placeholder 1">
            <a:extLst>
              <a:ext uri="{FF2B5EF4-FFF2-40B4-BE49-F238E27FC236}">
                <a16:creationId xmlns:a16="http://schemas.microsoft.com/office/drawing/2014/main" id="{CAECB6D0-2A5A-4D58-8FE1-4A2994CDFC55}"/>
              </a:ext>
            </a:extLst>
          </p:cNvPr>
          <p:cNvSpPr>
            <a:spLocks noGrp="1"/>
          </p:cNvSpPr>
          <p:nvPr>
            <p:ph type="dt" sz="half" idx="14"/>
          </p:nvPr>
        </p:nvSpPr>
        <p:spPr/>
        <p:txBody>
          <a:bodyPr/>
          <a:lstStyle>
            <a:lvl1pPr>
              <a:defRPr>
                <a:solidFill>
                  <a:schemeClr val="tx1"/>
                </a:solidFill>
              </a:defRPr>
            </a:lvl1pPr>
          </a:lstStyle>
          <a:p>
            <a:fld id="{672216AA-C246-4BF8-9778-027A671AE05C}" type="datetime1">
              <a:rPr lang="en-US" smtClean="0"/>
              <a:t>03/27/19</a:t>
            </a:fld>
            <a:endParaRPr lang="en-US" dirty="0"/>
          </a:p>
        </p:txBody>
      </p:sp>
      <p:sp>
        <p:nvSpPr>
          <p:cNvPr id="3" name="Footer Placeholder 2">
            <a:extLst>
              <a:ext uri="{FF2B5EF4-FFF2-40B4-BE49-F238E27FC236}">
                <a16:creationId xmlns:a16="http://schemas.microsoft.com/office/drawing/2014/main" id="{3315279A-CBE5-442B-9406-3D6FDD83D721}"/>
              </a:ext>
            </a:extLst>
          </p:cNvPr>
          <p:cNvSpPr>
            <a:spLocks noGrp="1"/>
          </p:cNvSpPr>
          <p:nvPr>
            <p:ph type="ftr" sz="quarter" idx="15"/>
          </p:nvPr>
        </p:nvSpPr>
        <p:spPr>
          <a:xfrm>
            <a:off x="557784" y="4800600"/>
            <a:ext cx="4572000" cy="155448"/>
          </a:xfrm>
        </p:spPr>
        <p:txBody>
          <a:bodyPr/>
          <a:lstStyle>
            <a:lvl1pPr>
              <a:defRPr>
                <a:solidFill>
                  <a:schemeClr val="tx1"/>
                </a:solidFill>
              </a:defRPr>
            </a:lvl1pPr>
          </a:lstStyle>
          <a:p>
            <a:r>
              <a:rPr lang="en-US"/>
              <a:t>© 2018 Cognizant</a:t>
            </a:r>
            <a:endParaRPr lang="en-US" dirty="0"/>
          </a:p>
        </p:txBody>
      </p:sp>
      <p:sp>
        <p:nvSpPr>
          <p:cNvPr id="4" name="Slide Number Placeholder 3">
            <a:extLst>
              <a:ext uri="{FF2B5EF4-FFF2-40B4-BE49-F238E27FC236}">
                <a16:creationId xmlns:a16="http://schemas.microsoft.com/office/drawing/2014/main" id="{9D1F1E75-A9F9-49B6-874A-F457E114ACD3}"/>
              </a:ext>
            </a:extLst>
          </p:cNvPr>
          <p:cNvSpPr>
            <a:spLocks noGrp="1"/>
          </p:cNvSpPr>
          <p:nvPr>
            <p:ph type="sldNum" sz="quarter" idx="16"/>
          </p:nvPr>
        </p:nvSpPr>
        <p:spPr>
          <a:xfrm>
            <a:off x="310896" y="4800600"/>
            <a:ext cx="228600" cy="155448"/>
          </a:xfrm>
        </p:spPr>
        <p:txBody>
          <a:bodyPr/>
          <a:lstStyle>
            <a:lvl1pPr>
              <a:defRPr>
                <a:solidFill>
                  <a:schemeClr val="tx1"/>
                </a:solidFill>
              </a:defRPr>
            </a:lvl1pPr>
          </a:lstStyle>
          <a:p>
            <a:fld id="{2EFEF571-C9B4-4D92-A7F7-315B894862A8}" type="slidenum">
              <a:rPr lang="en-US" smtClean="0"/>
              <a:pPr/>
              <a:t>‹#›</a:t>
            </a:fld>
            <a:endParaRPr lang="en-US" dirty="0"/>
          </a:p>
        </p:txBody>
      </p:sp>
      <p:cxnSp>
        <p:nvCxnSpPr>
          <p:cNvPr id="10" name="Straight Connector 9">
            <a:extLst>
              <a:ext uri="{FF2B5EF4-FFF2-40B4-BE49-F238E27FC236}">
                <a16:creationId xmlns:a16="http://schemas.microsoft.com/office/drawing/2014/main" id="{F437EAAD-C2F6-40CC-8C2D-A4C3970B3E6F}"/>
              </a:ext>
            </a:extLst>
          </p:cNvPr>
          <p:cNvCxnSpPr>
            <a:cxnSpLocks/>
          </p:cNvCxnSpPr>
          <p:nvPr userDrawn="1"/>
        </p:nvCxnSpPr>
        <p:spPr>
          <a:xfrm>
            <a:off x="557784" y="1097280"/>
            <a:ext cx="672084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9563F996-94D9-4E07-B4CD-3CF1568075BD}"/>
              </a:ext>
            </a:extLst>
          </p:cNvPr>
          <p:cNvPicPr>
            <a:picLocks noChangeAspect="1"/>
          </p:cNvPicPr>
          <p:nvPr userDrawn="1"/>
        </p:nvPicPr>
        <p:blipFill>
          <a:blip r:embed="rId2"/>
          <a:stretch>
            <a:fillRect/>
          </a:stretch>
        </p:blipFill>
        <p:spPr bwMode="black">
          <a:xfrm>
            <a:off x="7485912" y="4780026"/>
            <a:ext cx="1278163" cy="274320"/>
          </a:xfrm>
          <a:prstGeom prst="rect">
            <a:avLst/>
          </a:prstGeom>
        </p:spPr>
      </p:pic>
    </p:spTree>
    <p:extLst>
      <p:ext uri="{BB962C8B-B14F-4D97-AF65-F5344CB8AC3E}">
        <p14:creationId xmlns:p14="http://schemas.microsoft.com/office/powerpoint/2010/main" val="2895777768"/>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Blue Divider / Quote">
    <p:bg>
      <p:bgPr>
        <a:solidFill>
          <a:schemeClr val="tx1"/>
        </a:solidFill>
        <a:effectLst/>
      </p:bgPr>
    </p:bg>
    <p:spTree>
      <p:nvGrpSpPr>
        <p:cNvPr id="1" name=""/>
        <p:cNvGrpSpPr/>
        <p:nvPr/>
      </p:nvGrpSpPr>
      <p:grpSpPr>
        <a:xfrm>
          <a:off x="0" y="0"/>
          <a:ext cx="0" cy="0"/>
          <a:chOff x="0" y="0"/>
          <a:chExt cx="0" cy="0"/>
        </a:xfrm>
      </p:grpSpPr>
      <p:sp>
        <p:nvSpPr>
          <p:cNvPr id="9" name="Text Placeholder 5">
            <a:extLst>
              <a:ext uri="{FF2B5EF4-FFF2-40B4-BE49-F238E27FC236}">
                <a16:creationId xmlns:a16="http://schemas.microsoft.com/office/drawing/2014/main" id="{B47FCECF-73EE-4938-97F6-6222F9DD4575}"/>
              </a:ext>
            </a:extLst>
          </p:cNvPr>
          <p:cNvSpPr>
            <a:spLocks noGrp="1"/>
          </p:cNvSpPr>
          <p:nvPr>
            <p:ph type="body" sz="quarter" idx="13"/>
          </p:nvPr>
        </p:nvSpPr>
        <p:spPr>
          <a:xfrm>
            <a:off x="557784" y="1225296"/>
            <a:ext cx="6720840" cy="1719072"/>
          </a:xfrm>
        </p:spPr>
        <p:txBody>
          <a:bodyPr anchor="t" anchorCtr="0">
            <a:noAutofit/>
          </a:bodyPr>
          <a:lstStyle>
            <a:lvl1pPr>
              <a:defRPr sz="4400">
                <a:solidFill>
                  <a:schemeClr val="bg1"/>
                </a:solidFill>
              </a:defRPr>
            </a:lvl1pPr>
            <a:lvl2pPr marL="231775" indent="-231775">
              <a:buNone/>
              <a:defRPr sz="4400">
                <a:solidFill>
                  <a:schemeClr val="bg1"/>
                </a:solidFill>
              </a:defRPr>
            </a:lvl2pPr>
            <a:lvl3pPr marL="228600" indent="-228600">
              <a:buClrTx/>
              <a:buSzPct val="125000"/>
              <a:buFont typeface="Arial" panose="020B0604020202020204" pitchFamily="34" charset="0"/>
              <a:buChar char="•"/>
              <a:defRPr>
                <a:solidFill>
                  <a:schemeClr val="bg1"/>
                </a:solidFill>
              </a:defRPr>
            </a:lvl3pPr>
            <a:lvl4pPr marL="0" indent="0">
              <a:buClrTx/>
              <a:buFont typeface="Arial" panose="020B0604020202020204" pitchFamily="34" charset="0"/>
              <a:buNone/>
              <a:defRPr sz="1200" i="1">
                <a:solidFill>
                  <a:schemeClr val="bg1"/>
                </a:solidFill>
                <a:latin typeface="+mn-lt"/>
              </a:defRPr>
            </a:lvl4pPr>
            <a:lvl5pPr marL="0" indent="0">
              <a:buClrTx/>
              <a:buFont typeface="Arial" panose="020B0604020202020204" pitchFamily="34" charset="0"/>
              <a:buNone/>
              <a:defRPr sz="1200" i="1">
                <a:solidFill>
                  <a:schemeClr val="bg1"/>
                </a:solidFill>
                <a:latin typeface="+mn-lt"/>
              </a:defRPr>
            </a:lvl5pPr>
            <a:lvl6pPr marL="0" indent="0">
              <a:buClrTx/>
              <a:buFont typeface="Arial" panose="020B0604020202020204" pitchFamily="34" charset="0"/>
              <a:buNone/>
              <a:defRPr sz="1200" i="1">
                <a:solidFill>
                  <a:schemeClr val="bg1"/>
                </a:solidFill>
                <a:latin typeface="+mn-lt"/>
              </a:defRPr>
            </a:lvl6pPr>
            <a:lvl7pPr marL="0" indent="0">
              <a:buClrTx/>
              <a:buFont typeface="Arial" panose="020B0604020202020204" pitchFamily="34" charset="0"/>
              <a:buNone/>
              <a:defRPr sz="1200" i="1">
                <a:solidFill>
                  <a:schemeClr val="bg1"/>
                </a:solidFill>
                <a:latin typeface="+mn-lt"/>
              </a:defRPr>
            </a:lvl7pPr>
            <a:lvl8pPr marL="0" indent="0">
              <a:buClrTx/>
              <a:buFont typeface="Arial" panose="020B0604020202020204" pitchFamily="34" charset="0"/>
              <a:buNone/>
              <a:defRPr sz="1200" i="1">
                <a:solidFill>
                  <a:schemeClr val="bg1"/>
                </a:solidFill>
                <a:latin typeface="+mn-lt"/>
              </a:defRPr>
            </a:lvl8pPr>
            <a:lvl9pPr marL="0" indent="0">
              <a:buClrTx/>
              <a:buFont typeface="Arial" panose="020B0604020202020204" pitchFamily="34" charset="0"/>
              <a:buNone/>
              <a:defRPr sz="1200" i="1">
                <a:solidFill>
                  <a:schemeClr val="bg1"/>
                </a:solidFill>
              </a:defRPr>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Date Placeholder 1">
            <a:extLst>
              <a:ext uri="{FF2B5EF4-FFF2-40B4-BE49-F238E27FC236}">
                <a16:creationId xmlns:a16="http://schemas.microsoft.com/office/drawing/2014/main" id="{CAECB6D0-2A5A-4D58-8FE1-4A2994CDFC55}"/>
              </a:ext>
            </a:extLst>
          </p:cNvPr>
          <p:cNvSpPr>
            <a:spLocks noGrp="1"/>
          </p:cNvSpPr>
          <p:nvPr>
            <p:ph type="dt" sz="half" idx="14"/>
          </p:nvPr>
        </p:nvSpPr>
        <p:spPr/>
        <p:txBody>
          <a:bodyPr/>
          <a:lstStyle>
            <a:lvl1pPr>
              <a:defRPr>
                <a:solidFill>
                  <a:schemeClr val="bg1"/>
                </a:solidFill>
              </a:defRPr>
            </a:lvl1pPr>
          </a:lstStyle>
          <a:p>
            <a:fld id="{12951C51-9575-4E82-9944-2A080A1D1416}" type="datetime1">
              <a:rPr lang="en-US" smtClean="0"/>
              <a:t>03/27/19</a:t>
            </a:fld>
            <a:endParaRPr lang="en-US" dirty="0"/>
          </a:p>
        </p:txBody>
      </p:sp>
      <p:sp>
        <p:nvSpPr>
          <p:cNvPr id="3" name="Footer Placeholder 2">
            <a:extLst>
              <a:ext uri="{FF2B5EF4-FFF2-40B4-BE49-F238E27FC236}">
                <a16:creationId xmlns:a16="http://schemas.microsoft.com/office/drawing/2014/main" id="{3315279A-CBE5-442B-9406-3D6FDD83D721}"/>
              </a:ext>
            </a:extLst>
          </p:cNvPr>
          <p:cNvSpPr>
            <a:spLocks noGrp="1"/>
          </p:cNvSpPr>
          <p:nvPr>
            <p:ph type="ftr" sz="quarter" idx="15"/>
          </p:nvPr>
        </p:nvSpPr>
        <p:spPr>
          <a:xfrm>
            <a:off x="557784" y="4800600"/>
            <a:ext cx="4572000" cy="15544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r>
              <a:rPr lang="en-US"/>
              <a:t>© 2018 Cognizant</a:t>
            </a:r>
            <a:endParaRPr lang="en-US" dirty="0"/>
          </a:p>
        </p:txBody>
      </p:sp>
      <p:sp>
        <p:nvSpPr>
          <p:cNvPr id="4" name="Slide Number Placeholder 3">
            <a:extLst>
              <a:ext uri="{FF2B5EF4-FFF2-40B4-BE49-F238E27FC236}">
                <a16:creationId xmlns:a16="http://schemas.microsoft.com/office/drawing/2014/main" id="{9D1F1E75-A9F9-49B6-874A-F457E114ACD3}"/>
              </a:ext>
            </a:extLst>
          </p:cNvPr>
          <p:cNvSpPr>
            <a:spLocks noGrp="1"/>
          </p:cNvSpPr>
          <p:nvPr>
            <p:ph type="sldNum" sz="quarter" idx="16"/>
          </p:nvPr>
        </p:nvSpPr>
        <p:spPr>
          <a:xfrm>
            <a:off x="310896" y="4800600"/>
            <a:ext cx="228600" cy="155448"/>
          </a:xfrm>
        </p:spPr>
        <p:txBody>
          <a:bodyPr/>
          <a:lstStyle>
            <a:lvl1pPr>
              <a:defRPr>
                <a:solidFill>
                  <a:schemeClr val="bg1"/>
                </a:solidFill>
              </a:defRPr>
            </a:lvl1pPr>
          </a:lstStyle>
          <a:p>
            <a:fld id="{2EFEF571-C9B4-4D92-A7F7-315B894862A8}" type="slidenum">
              <a:rPr lang="en-US" smtClean="0"/>
              <a:pPr/>
              <a:t>‹#›</a:t>
            </a:fld>
            <a:endParaRPr lang="en-US" dirty="0"/>
          </a:p>
        </p:txBody>
      </p:sp>
      <p:cxnSp>
        <p:nvCxnSpPr>
          <p:cNvPr id="10" name="Straight Connector 9">
            <a:extLst>
              <a:ext uri="{FF2B5EF4-FFF2-40B4-BE49-F238E27FC236}">
                <a16:creationId xmlns:a16="http://schemas.microsoft.com/office/drawing/2014/main" id="{F437EAAD-C2F6-40CC-8C2D-A4C3970B3E6F}"/>
              </a:ext>
            </a:extLst>
          </p:cNvPr>
          <p:cNvCxnSpPr>
            <a:cxnSpLocks/>
          </p:cNvCxnSpPr>
          <p:nvPr userDrawn="1"/>
        </p:nvCxnSpPr>
        <p:spPr>
          <a:xfrm>
            <a:off x="557784" y="1097280"/>
            <a:ext cx="672084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2990A6E3-DE2F-40B3-955E-42C3550BD2DE}"/>
              </a:ext>
            </a:extLst>
          </p:cNvPr>
          <p:cNvPicPr>
            <a:picLocks noChangeAspect="1"/>
          </p:cNvPicPr>
          <p:nvPr userDrawn="1"/>
        </p:nvPicPr>
        <p:blipFill>
          <a:blip r:embed="rId2"/>
          <a:stretch>
            <a:fillRect/>
          </a:stretch>
        </p:blipFill>
        <p:spPr bwMode="black">
          <a:xfrm>
            <a:off x="7485912" y="4780026"/>
            <a:ext cx="1278163" cy="274320"/>
          </a:xfrm>
          <a:prstGeom prst="rect">
            <a:avLst/>
          </a:prstGeom>
        </p:spPr>
      </p:pic>
    </p:spTree>
    <p:extLst>
      <p:ext uri="{BB962C8B-B14F-4D97-AF65-F5344CB8AC3E}">
        <p14:creationId xmlns:p14="http://schemas.microsoft.com/office/powerpoint/2010/main" val="37355379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Header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2E48B4-F4ED-4DA0-AE35-136D1133A4FD}"/>
              </a:ext>
            </a:extLst>
          </p:cNvPr>
          <p:cNvSpPr>
            <a:spLocks noGrp="1"/>
          </p:cNvSpPr>
          <p:nvPr>
            <p:ph type="title"/>
          </p:nvPr>
        </p:nvSpPr>
        <p:spPr/>
        <p:txBody>
          <a:bodyPr/>
          <a:lstStyle/>
          <a:p>
            <a:r>
              <a:rPr lang="en-US"/>
              <a:t>Click to edit Master title style</a:t>
            </a:r>
          </a:p>
        </p:txBody>
      </p:sp>
      <p:sp>
        <p:nvSpPr>
          <p:cNvPr id="6" name="Date Placeholder 5">
            <a:extLst>
              <a:ext uri="{FF2B5EF4-FFF2-40B4-BE49-F238E27FC236}">
                <a16:creationId xmlns:a16="http://schemas.microsoft.com/office/drawing/2014/main" id="{D65DC66A-BAB7-4355-9ED4-0CA743C61960}"/>
              </a:ext>
            </a:extLst>
          </p:cNvPr>
          <p:cNvSpPr>
            <a:spLocks noGrp="1"/>
          </p:cNvSpPr>
          <p:nvPr>
            <p:ph type="dt" sz="half" idx="10"/>
          </p:nvPr>
        </p:nvSpPr>
        <p:spPr/>
        <p:txBody>
          <a:bodyPr/>
          <a:lstStyle/>
          <a:p>
            <a:fld id="{A6BE7440-A164-4BE7-A683-1DC89B30E100}" type="datetime1">
              <a:rPr lang="en-US" smtClean="0"/>
              <a:t>03/27/19</a:t>
            </a:fld>
            <a:endParaRPr lang="en-US" dirty="0"/>
          </a:p>
        </p:txBody>
      </p:sp>
      <p:sp>
        <p:nvSpPr>
          <p:cNvPr id="7" name="Footer Placeholder 6">
            <a:extLst>
              <a:ext uri="{FF2B5EF4-FFF2-40B4-BE49-F238E27FC236}">
                <a16:creationId xmlns:a16="http://schemas.microsoft.com/office/drawing/2014/main" id="{A7E53A72-E1D6-4692-98EC-6243614B7573}"/>
              </a:ext>
            </a:extLst>
          </p:cNvPr>
          <p:cNvSpPr>
            <a:spLocks noGrp="1"/>
          </p:cNvSpPr>
          <p:nvPr>
            <p:ph type="ftr" sz="quarter" idx="11"/>
          </p:nvPr>
        </p:nvSpPr>
        <p:spPr/>
        <p:txBody>
          <a:bodyPr/>
          <a:lstStyle/>
          <a:p>
            <a:r>
              <a:rPr lang="en-US"/>
              <a:t>© 2018 Cognizant</a:t>
            </a:r>
            <a:endParaRPr lang="en-US" dirty="0"/>
          </a:p>
        </p:txBody>
      </p:sp>
      <p:sp>
        <p:nvSpPr>
          <p:cNvPr id="8" name="Slide Number Placeholder 7">
            <a:extLst>
              <a:ext uri="{FF2B5EF4-FFF2-40B4-BE49-F238E27FC236}">
                <a16:creationId xmlns:a16="http://schemas.microsoft.com/office/drawing/2014/main" id="{6049D8E0-67E3-4D7E-847C-95CFA1F84B8F}"/>
              </a:ext>
            </a:extLst>
          </p:cNvPr>
          <p:cNvSpPr>
            <a:spLocks noGrp="1"/>
          </p:cNvSpPr>
          <p:nvPr>
            <p:ph type="sldNum" sz="quarter" idx="12"/>
          </p:nvPr>
        </p:nvSpPr>
        <p:spPr/>
        <p:txBody>
          <a:bodyPr/>
          <a:lstStyle/>
          <a:p>
            <a:fld id="{2EFEF571-C9B4-4D92-A7F7-315B894862A8}" type="slidenum">
              <a:rPr lang="en-US" smtClean="0"/>
              <a:pPr/>
              <a:t>‹#›</a:t>
            </a:fld>
            <a:endParaRPr lang="en-US" dirty="0"/>
          </a:p>
        </p:txBody>
      </p:sp>
      <p:cxnSp>
        <p:nvCxnSpPr>
          <p:cNvPr id="13" name="Straight Connector 12">
            <a:extLst>
              <a:ext uri="{FF2B5EF4-FFF2-40B4-BE49-F238E27FC236}">
                <a16:creationId xmlns:a16="http://schemas.microsoft.com/office/drawing/2014/main" id="{1A92D58F-27A5-440B-BDDC-757CC6F1E323}"/>
              </a:ext>
            </a:extLst>
          </p:cNvPr>
          <p:cNvCxnSpPr>
            <a:cxnSpLocks/>
          </p:cNvCxnSpPr>
          <p:nvPr userDrawn="1"/>
        </p:nvCxnSpPr>
        <p:spPr>
          <a:xfrm>
            <a:off x="379925" y="4690872"/>
            <a:ext cx="838415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0E5CE040-C0D3-40BD-8063-A2DF101E8B8B}"/>
              </a:ext>
            </a:extLst>
          </p:cNvPr>
          <p:cNvPicPr>
            <a:picLocks noChangeAspect="1"/>
          </p:cNvPicPr>
          <p:nvPr userDrawn="1"/>
        </p:nvPicPr>
        <p:blipFill>
          <a:blip r:embed="rId2"/>
          <a:stretch>
            <a:fillRect/>
          </a:stretch>
        </p:blipFill>
        <p:spPr bwMode="black">
          <a:xfrm>
            <a:off x="7485912" y="4780026"/>
            <a:ext cx="1278163" cy="274320"/>
          </a:xfrm>
          <a:prstGeom prst="rect">
            <a:avLst/>
          </a:prstGeom>
        </p:spPr>
      </p:pic>
    </p:spTree>
    <p:extLst>
      <p:ext uri="{BB962C8B-B14F-4D97-AF65-F5344CB8AC3E}">
        <p14:creationId xmlns:p14="http://schemas.microsoft.com/office/powerpoint/2010/main" val="39360498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Header &amp; Image">
    <p:spTree>
      <p:nvGrpSpPr>
        <p:cNvPr id="1" name=""/>
        <p:cNvGrpSpPr/>
        <p:nvPr/>
      </p:nvGrpSpPr>
      <p:grpSpPr>
        <a:xfrm>
          <a:off x="0" y="0"/>
          <a:ext cx="0" cy="0"/>
          <a:chOff x="0" y="0"/>
          <a:chExt cx="0" cy="0"/>
        </a:xfrm>
      </p:grpSpPr>
      <p:sp>
        <p:nvSpPr>
          <p:cNvPr id="10" name="Picture Placeholder 7"/>
          <p:cNvSpPr>
            <a:spLocks noGrp="1"/>
          </p:cNvSpPr>
          <p:nvPr>
            <p:ph type="pic" sz="quarter" idx="13" hasCustomPrompt="1"/>
          </p:nvPr>
        </p:nvSpPr>
        <p:spPr>
          <a:xfrm>
            <a:off x="0" y="0"/>
            <a:ext cx="9144000" cy="4572000"/>
          </a:xfrm>
          <a:prstGeom prst="rect">
            <a:avLst/>
          </a:prstGeom>
        </p:spPr>
        <p:txBody>
          <a:bodyPr anchor="ctr">
            <a:normAutofit/>
          </a:bodyPr>
          <a:lstStyle>
            <a:lvl1pPr marL="0" marR="0" indent="0" algn="ctr" defTabSz="914400" rtl="0" eaLnBrk="1" fontAlgn="auto" latinLnBrk="0" hangingPunct="1">
              <a:lnSpc>
                <a:spcPct val="100000"/>
              </a:lnSpc>
              <a:spcBef>
                <a:spcPts val="600"/>
              </a:spcBef>
              <a:spcAft>
                <a:spcPts val="0"/>
              </a:spcAft>
              <a:buClrTx/>
              <a:buSzTx/>
              <a:buFont typeface="Arial" panose="020B0604020202020204" pitchFamily="34" charset="0"/>
              <a:buNone/>
              <a:tabLst/>
              <a:defRPr>
                <a:solidFill>
                  <a:schemeClr val="tx2"/>
                </a:solidFill>
              </a:defRPr>
            </a:lvl1pPr>
          </a:lstStyle>
          <a:p>
            <a:pPr marL="0" marR="0" lvl="0" indent="0" algn="ctr"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lang="en-US" dirty="0"/>
              <a:t>Drag picture to placeholder or click icon to add</a:t>
            </a:r>
          </a:p>
        </p:txBody>
      </p:sp>
      <p:sp>
        <p:nvSpPr>
          <p:cNvPr id="8" name="Title 1">
            <a:extLst>
              <a:ext uri="{FF2B5EF4-FFF2-40B4-BE49-F238E27FC236}">
                <a16:creationId xmlns:a16="http://schemas.microsoft.com/office/drawing/2014/main" id="{C5A1AF48-9BFD-46FF-86A7-B55749512673}"/>
              </a:ext>
            </a:extLst>
          </p:cNvPr>
          <p:cNvSpPr>
            <a:spLocks noGrp="1"/>
          </p:cNvSpPr>
          <p:nvPr>
            <p:ph type="title"/>
          </p:nvPr>
        </p:nvSpPr>
        <p:spPr>
          <a:xfrm>
            <a:off x="384048" y="274320"/>
            <a:ext cx="8382437" cy="795528"/>
          </a:xfrm>
        </p:spPr>
        <p:txBody>
          <a:bodyPr/>
          <a:lstStyle/>
          <a:p>
            <a:r>
              <a:rPr lang="en-US" dirty="0"/>
              <a:t>Click to edit Master title style</a:t>
            </a:r>
          </a:p>
        </p:txBody>
      </p:sp>
      <p:sp>
        <p:nvSpPr>
          <p:cNvPr id="2" name="Date Placeholder 1">
            <a:extLst>
              <a:ext uri="{FF2B5EF4-FFF2-40B4-BE49-F238E27FC236}">
                <a16:creationId xmlns:a16="http://schemas.microsoft.com/office/drawing/2014/main" id="{640A9DCA-C8FA-4C09-B99A-DC34A0B4293F}"/>
              </a:ext>
            </a:extLst>
          </p:cNvPr>
          <p:cNvSpPr>
            <a:spLocks noGrp="1"/>
          </p:cNvSpPr>
          <p:nvPr>
            <p:ph type="dt" sz="half" idx="14"/>
          </p:nvPr>
        </p:nvSpPr>
        <p:spPr/>
        <p:txBody>
          <a:bodyPr/>
          <a:lstStyle/>
          <a:p>
            <a:fld id="{D8644D50-66B5-4F98-BB65-0462948F36D0}" type="datetime1">
              <a:rPr lang="en-US" smtClean="0"/>
              <a:t>03/27/19</a:t>
            </a:fld>
            <a:endParaRPr lang="en-US" dirty="0"/>
          </a:p>
        </p:txBody>
      </p:sp>
      <p:sp>
        <p:nvSpPr>
          <p:cNvPr id="3" name="Footer Placeholder 2">
            <a:extLst>
              <a:ext uri="{FF2B5EF4-FFF2-40B4-BE49-F238E27FC236}">
                <a16:creationId xmlns:a16="http://schemas.microsoft.com/office/drawing/2014/main" id="{5AE9C752-D058-463B-9E84-F0D0FB1AA230}"/>
              </a:ext>
            </a:extLst>
          </p:cNvPr>
          <p:cNvSpPr>
            <a:spLocks noGrp="1"/>
          </p:cNvSpPr>
          <p:nvPr>
            <p:ph type="ftr" sz="quarter" idx="15"/>
          </p:nvPr>
        </p:nvSpPr>
        <p:spPr/>
        <p:txBody>
          <a:bodyPr/>
          <a:lstStyle/>
          <a:p>
            <a:r>
              <a:rPr lang="en-US"/>
              <a:t>© 2018 Cognizant</a:t>
            </a:r>
            <a:endParaRPr lang="en-US" dirty="0"/>
          </a:p>
        </p:txBody>
      </p:sp>
      <p:sp>
        <p:nvSpPr>
          <p:cNvPr id="5" name="Slide Number Placeholder 4">
            <a:extLst>
              <a:ext uri="{FF2B5EF4-FFF2-40B4-BE49-F238E27FC236}">
                <a16:creationId xmlns:a16="http://schemas.microsoft.com/office/drawing/2014/main" id="{4ED1AAD6-6BF9-44BD-8B5E-441D9E17EC63}"/>
              </a:ext>
            </a:extLst>
          </p:cNvPr>
          <p:cNvSpPr>
            <a:spLocks noGrp="1"/>
          </p:cNvSpPr>
          <p:nvPr>
            <p:ph type="sldNum" sz="quarter" idx="16"/>
          </p:nvPr>
        </p:nvSpPr>
        <p:spPr/>
        <p:txBody>
          <a:bodyPr/>
          <a:lstStyle/>
          <a:p>
            <a:fld id="{2EFEF571-C9B4-4D92-A7F7-315B894862A8}" type="slidenum">
              <a:rPr lang="en-US" smtClean="0"/>
              <a:pPr/>
              <a:t>‹#›</a:t>
            </a:fld>
            <a:endParaRPr lang="en-US" dirty="0"/>
          </a:p>
        </p:txBody>
      </p:sp>
      <p:cxnSp>
        <p:nvCxnSpPr>
          <p:cNvPr id="13" name="Straight Connector 12">
            <a:extLst>
              <a:ext uri="{FF2B5EF4-FFF2-40B4-BE49-F238E27FC236}">
                <a16:creationId xmlns:a16="http://schemas.microsoft.com/office/drawing/2014/main" id="{D3E2704D-D973-44F5-AFE3-5458B42961F6}"/>
              </a:ext>
            </a:extLst>
          </p:cNvPr>
          <p:cNvCxnSpPr>
            <a:cxnSpLocks/>
          </p:cNvCxnSpPr>
          <p:nvPr userDrawn="1"/>
        </p:nvCxnSpPr>
        <p:spPr>
          <a:xfrm>
            <a:off x="379925" y="4690872"/>
            <a:ext cx="838415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459E830F-3EEF-43CF-8DA5-7C9FAB97A07E}"/>
              </a:ext>
            </a:extLst>
          </p:cNvPr>
          <p:cNvPicPr>
            <a:picLocks noChangeAspect="1"/>
          </p:cNvPicPr>
          <p:nvPr userDrawn="1"/>
        </p:nvPicPr>
        <p:blipFill>
          <a:blip r:embed="rId2"/>
          <a:stretch>
            <a:fillRect/>
          </a:stretch>
        </p:blipFill>
        <p:spPr bwMode="black">
          <a:xfrm>
            <a:off x="7485912" y="4780026"/>
            <a:ext cx="1278163" cy="274320"/>
          </a:xfrm>
          <a:prstGeom prst="rect">
            <a:avLst/>
          </a:prstGeom>
        </p:spPr>
      </p:pic>
    </p:spTree>
    <p:extLst>
      <p:ext uri="{BB962C8B-B14F-4D97-AF65-F5344CB8AC3E}">
        <p14:creationId xmlns:p14="http://schemas.microsoft.com/office/powerpoint/2010/main" val="1279391583"/>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Image Only">
    <p:spTree>
      <p:nvGrpSpPr>
        <p:cNvPr id="1" name=""/>
        <p:cNvGrpSpPr/>
        <p:nvPr/>
      </p:nvGrpSpPr>
      <p:grpSpPr>
        <a:xfrm>
          <a:off x="0" y="0"/>
          <a:ext cx="0" cy="0"/>
          <a:chOff x="0" y="0"/>
          <a:chExt cx="0" cy="0"/>
        </a:xfrm>
      </p:grpSpPr>
      <p:sp>
        <p:nvSpPr>
          <p:cNvPr id="10" name="Picture Placeholder 7"/>
          <p:cNvSpPr>
            <a:spLocks noGrp="1"/>
          </p:cNvSpPr>
          <p:nvPr>
            <p:ph type="pic" sz="quarter" idx="13" hasCustomPrompt="1"/>
          </p:nvPr>
        </p:nvSpPr>
        <p:spPr>
          <a:xfrm>
            <a:off x="0" y="0"/>
            <a:ext cx="9144000" cy="4572000"/>
          </a:xfrm>
          <a:prstGeom prst="rect">
            <a:avLst/>
          </a:prstGeom>
        </p:spPr>
        <p:txBody>
          <a:bodyPr anchor="ctr">
            <a:normAutofit/>
          </a:bodyPr>
          <a:lstStyle>
            <a:lvl1pPr marL="0" marR="0" indent="0" algn="ctr" defTabSz="914400" rtl="0" eaLnBrk="1" fontAlgn="auto" latinLnBrk="0" hangingPunct="1">
              <a:lnSpc>
                <a:spcPct val="100000"/>
              </a:lnSpc>
              <a:spcBef>
                <a:spcPts val="600"/>
              </a:spcBef>
              <a:spcAft>
                <a:spcPts val="0"/>
              </a:spcAft>
              <a:buClrTx/>
              <a:buSzTx/>
              <a:buFont typeface="Arial" panose="020B0604020202020204" pitchFamily="34" charset="0"/>
              <a:buNone/>
              <a:tabLst/>
              <a:defRPr>
                <a:solidFill>
                  <a:schemeClr val="tx2"/>
                </a:solidFill>
              </a:defRPr>
            </a:lvl1pPr>
          </a:lstStyle>
          <a:p>
            <a:pPr marL="0" marR="0" lvl="0" indent="0" algn="ctr"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lang="en-US" dirty="0"/>
              <a:t>Drag picture to placeholder or click icon to add</a:t>
            </a:r>
          </a:p>
        </p:txBody>
      </p:sp>
      <p:sp>
        <p:nvSpPr>
          <p:cNvPr id="2" name="Date Placeholder 1">
            <a:extLst>
              <a:ext uri="{FF2B5EF4-FFF2-40B4-BE49-F238E27FC236}">
                <a16:creationId xmlns:a16="http://schemas.microsoft.com/office/drawing/2014/main" id="{879723C8-B7B3-4950-BDEC-A8C820F2E9F0}"/>
              </a:ext>
            </a:extLst>
          </p:cNvPr>
          <p:cNvSpPr>
            <a:spLocks noGrp="1"/>
          </p:cNvSpPr>
          <p:nvPr>
            <p:ph type="dt" sz="half" idx="14"/>
          </p:nvPr>
        </p:nvSpPr>
        <p:spPr/>
        <p:txBody>
          <a:bodyPr/>
          <a:lstStyle/>
          <a:p>
            <a:fld id="{F592C196-58BA-4F0F-83A6-F3DD888CADD0}" type="datetime1">
              <a:rPr lang="en-US" smtClean="0"/>
              <a:t>03/27/19</a:t>
            </a:fld>
            <a:endParaRPr lang="en-US" dirty="0"/>
          </a:p>
        </p:txBody>
      </p:sp>
      <p:sp>
        <p:nvSpPr>
          <p:cNvPr id="3" name="Footer Placeholder 2">
            <a:extLst>
              <a:ext uri="{FF2B5EF4-FFF2-40B4-BE49-F238E27FC236}">
                <a16:creationId xmlns:a16="http://schemas.microsoft.com/office/drawing/2014/main" id="{EC67F4B0-9013-4E9E-9C02-E80308C894B4}"/>
              </a:ext>
            </a:extLst>
          </p:cNvPr>
          <p:cNvSpPr>
            <a:spLocks noGrp="1"/>
          </p:cNvSpPr>
          <p:nvPr>
            <p:ph type="ftr" sz="quarter" idx="15"/>
          </p:nvPr>
        </p:nvSpPr>
        <p:spPr/>
        <p:txBody>
          <a:bodyPr/>
          <a:lstStyle/>
          <a:p>
            <a:r>
              <a:rPr lang="en-US"/>
              <a:t>© 2018 Cognizant</a:t>
            </a:r>
            <a:endParaRPr lang="en-US" dirty="0"/>
          </a:p>
        </p:txBody>
      </p:sp>
      <p:sp>
        <p:nvSpPr>
          <p:cNvPr id="4" name="Slide Number Placeholder 3">
            <a:extLst>
              <a:ext uri="{FF2B5EF4-FFF2-40B4-BE49-F238E27FC236}">
                <a16:creationId xmlns:a16="http://schemas.microsoft.com/office/drawing/2014/main" id="{78CF68D0-3D52-4AAE-BAD5-E685A44EC437}"/>
              </a:ext>
            </a:extLst>
          </p:cNvPr>
          <p:cNvSpPr>
            <a:spLocks noGrp="1"/>
          </p:cNvSpPr>
          <p:nvPr>
            <p:ph type="sldNum" sz="quarter" idx="16"/>
          </p:nvPr>
        </p:nvSpPr>
        <p:spPr/>
        <p:txBody>
          <a:bodyPr/>
          <a:lstStyle/>
          <a:p>
            <a:fld id="{2EFEF571-C9B4-4D92-A7F7-315B894862A8}" type="slidenum">
              <a:rPr lang="en-US" smtClean="0"/>
              <a:pPr/>
              <a:t>‹#›</a:t>
            </a:fld>
            <a:endParaRPr lang="en-US" dirty="0"/>
          </a:p>
        </p:txBody>
      </p:sp>
      <p:cxnSp>
        <p:nvCxnSpPr>
          <p:cNvPr id="11" name="Straight Connector 10">
            <a:extLst>
              <a:ext uri="{FF2B5EF4-FFF2-40B4-BE49-F238E27FC236}">
                <a16:creationId xmlns:a16="http://schemas.microsoft.com/office/drawing/2014/main" id="{AAC0B7B8-5D2E-4DC2-8ED6-129DC4E412E4}"/>
              </a:ext>
            </a:extLst>
          </p:cNvPr>
          <p:cNvCxnSpPr>
            <a:cxnSpLocks/>
          </p:cNvCxnSpPr>
          <p:nvPr userDrawn="1"/>
        </p:nvCxnSpPr>
        <p:spPr>
          <a:xfrm>
            <a:off x="379925" y="4690872"/>
            <a:ext cx="838415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95555C70-7666-4B1C-BD96-58FC37C94F9A}"/>
              </a:ext>
            </a:extLst>
          </p:cNvPr>
          <p:cNvPicPr>
            <a:picLocks noChangeAspect="1"/>
          </p:cNvPicPr>
          <p:nvPr userDrawn="1"/>
        </p:nvPicPr>
        <p:blipFill>
          <a:blip r:embed="rId2"/>
          <a:stretch>
            <a:fillRect/>
          </a:stretch>
        </p:blipFill>
        <p:spPr bwMode="black">
          <a:xfrm>
            <a:off x="7485912" y="4780026"/>
            <a:ext cx="1278163" cy="274320"/>
          </a:xfrm>
          <a:prstGeom prst="rect">
            <a:avLst/>
          </a:prstGeom>
        </p:spPr>
      </p:pic>
    </p:spTree>
    <p:extLst>
      <p:ext uri="{BB962C8B-B14F-4D97-AF65-F5344CB8AC3E}">
        <p14:creationId xmlns:p14="http://schemas.microsoft.com/office/powerpoint/2010/main" val="2575374548"/>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ext &amp; Image">
    <p:spTree>
      <p:nvGrpSpPr>
        <p:cNvPr id="1" name=""/>
        <p:cNvGrpSpPr/>
        <p:nvPr/>
      </p:nvGrpSpPr>
      <p:grpSpPr>
        <a:xfrm>
          <a:off x="0" y="0"/>
          <a:ext cx="0" cy="0"/>
          <a:chOff x="0" y="0"/>
          <a:chExt cx="0" cy="0"/>
        </a:xfrm>
      </p:grpSpPr>
      <p:sp>
        <p:nvSpPr>
          <p:cNvPr id="7" name="Picture Placeholder 7"/>
          <p:cNvSpPr>
            <a:spLocks noGrp="1"/>
          </p:cNvSpPr>
          <p:nvPr>
            <p:ph type="pic" sz="quarter" idx="13"/>
          </p:nvPr>
        </p:nvSpPr>
        <p:spPr>
          <a:xfrm>
            <a:off x="0" y="3200400"/>
            <a:ext cx="9143999" cy="1371600"/>
          </a:xfrm>
          <a:prstGeom prst="rect">
            <a:avLst/>
          </a:prstGeom>
        </p:spPr>
        <p:txBody>
          <a:bodyPr anchor="ctr">
            <a:normAutofit/>
          </a:bodyPr>
          <a:lstStyle>
            <a:lvl1pPr marL="0" indent="0" algn="ctr">
              <a:buNone/>
              <a:defRPr>
                <a:solidFill>
                  <a:schemeClr val="tx2"/>
                </a:solidFill>
              </a:defRPr>
            </a:lvl1pPr>
          </a:lstStyle>
          <a:p>
            <a:r>
              <a:rPr lang="en-US"/>
              <a:t>Drag picture to placeholder or click icon to add</a:t>
            </a:r>
            <a:endParaRPr lang="en-US" dirty="0"/>
          </a:p>
        </p:txBody>
      </p:sp>
      <p:sp>
        <p:nvSpPr>
          <p:cNvPr id="10" name="Content Placeholder 8">
            <a:extLst>
              <a:ext uri="{FF2B5EF4-FFF2-40B4-BE49-F238E27FC236}">
                <a16:creationId xmlns:a16="http://schemas.microsoft.com/office/drawing/2014/main" id="{A6472576-AA86-442F-942A-4D33C4E2B313}"/>
              </a:ext>
            </a:extLst>
          </p:cNvPr>
          <p:cNvSpPr>
            <a:spLocks noGrp="1"/>
          </p:cNvSpPr>
          <p:nvPr>
            <p:ph sz="quarter" idx="16"/>
          </p:nvPr>
        </p:nvSpPr>
        <p:spPr>
          <a:xfrm>
            <a:off x="384048" y="274320"/>
            <a:ext cx="8385048" cy="2743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Date Placeholder 1">
            <a:extLst>
              <a:ext uri="{FF2B5EF4-FFF2-40B4-BE49-F238E27FC236}">
                <a16:creationId xmlns:a16="http://schemas.microsoft.com/office/drawing/2014/main" id="{7D071916-F690-4209-B46C-EC1B2FCDBE7A}"/>
              </a:ext>
            </a:extLst>
          </p:cNvPr>
          <p:cNvSpPr>
            <a:spLocks noGrp="1"/>
          </p:cNvSpPr>
          <p:nvPr>
            <p:ph type="dt" sz="half" idx="17"/>
          </p:nvPr>
        </p:nvSpPr>
        <p:spPr/>
        <p:txBody>
          <a:bodyPr/>
          <a:lstStyle/>
          <a:p>
            <a:fld id="{04306A5D-4C19-4CEA-B7B4-5CF5FBCE4B8F}" type="datetime1">
              <a:rPr lang="en-US" smtClean="0"/>
              <a:t>03/27/19</a:t>
            </a:fld>
            <a:endParaRPr lang="en-US" dirty="0"/>
          </a:p>
        </p:txBody>
      </p:sp>
      <p:sp>
        <p:nvSpPr>
          <p:cNvPr id="3" name="Footer Placeholder 2">
            <a:extLst>
              <a:ext uri="{FF2B5EF4-FFF2-40B4-BE49-F238E27FC236}">
                <a16:creationId xmlns:a16="http://schemas.microsoft.com/office/drawing/2014/main" id="{5E82348C-75B0-4FAD-B938-374E4C3CF7C4}"/>
              </a:ext>
            </a:extLst>
          </p:cNvPr>
          <p:cNvSpPr>
            <a:spLocks noGrp="1"/>
          </p:cNvSpPr>
          <p:nvPr>
            <p:ph type="ftr" sz="quarter" idx="18"/>
          </p:nvPr>
        </p:nvSpPr>
        <p:spPr/>
        <p:txBody>
          <a:bodyPr/>
          <a:lstStyle/>
          <a:p>
            <a:r>
              <a:rPr lang="en-US"/>
              <a:t>© 2018 Cognizant</a:t>
            </a:r>
            <a:endParaRPr lang="en-US" dirty="0"/>
          </a:p>
        </p:txBody>
      </p:sp>
      <p:sp>
        <p:nvSpPr>
          <p:cNvPr id="4" name="Slide Number Placeholder 3">
            <a:extLst>
              <a:ext uri="{FF2B5EF4-FFF2-40B4-BE49-F238E27FC236}">
                <a16:creationId xmlns:a16="http://schemas.microsoft.com/office/drawing/2014/main" id="{A7C8C4C5-03BD-4CB4-9145-5AD4CD061F5B}"/>
              </a:ext>
            </a:extLst>
          </p:cNvPr>
          <p:cNvSpPr>
            <a:spLocks noGrp="1"/>
          </p:cNvSpPr>
          <p:nvPr>
            <p:ph type="sldNum" sz="quarter" idx="19"/>
          </p:nvPr>
        </p:nvSpPr>
        <p:spPr/>
        <p:txBody>
          <a:bodyPr/>
          <a:lstStyle/>
          <a:p>
            <a:fld id="{2EFEF571-C9B4-4D92-A7F7-315B894862A8}" type="slidenum">
              <a:rPr lang="en-US" smtClean="0"/>
              <a:pPr/>
              <a:t>‹#›</a:t>
            </a:fld>
            <a:endParaRPr lang="en-US" dirty="0"/>
          </a:p>
        </p:txBody>
      </p:sp>
      <p:cxnSp>
        <p:nvCxnSpPr>
          <p:cNvPr id="12" name="Straight Connector 11">
            <a:extLst>
              <a:ext uri="{FF2B5EF4-FFF2-40B4-BE49-F238E27FC236}">
                <a16:creationId xmlns:a16="http://schemas.microsoft.com/office/drawing/2014/main" id="{C0861592-E564-44B4-A852-0D4E56011C1F}"/>
              </a:ext>
            </a:extLst>
          </p:cNvPr>
          <p:cNvCxnSpPr>
            <a:cxnSpLocks/>
          </p:cNvCxnSpPr>
          <p:nvPr userDrawn="1"/>
        </p:nvCxnSpPr>
        <p:spPr>
          <a:xfrm>
            <a:off x="379925" y="4690872"/>
            <a:ext cx="838415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A2063E46-1CE4-4B18-8360-8C206F79FA32}"/>
              </a:ext>
            </a:extLst>
          </p:cNvPr>
          <p:cNvPicPr>
            <a:picLocks noChangeAspect="1"/>
          </p:cNvPicPr>
          <p:nvPr userDrawn="1"/>
        </p:nvPicPr>
        <p:blipFill>
          <a:blip r:embed="rId2"/>
          <a:stretch>
            <a:fillRect/>
          </a:stretch>
        </p:blipFill>
        <p:spPr bwMode="black">
          <a:xfrm>
            <a:off x="7485912" y="4780026"/>
            <a:ext cx="1278163" cy="274320"/>
          </a:xfrm>
          <a:prstGeom prst="rect">
            <a:avLst/>
          </a:prstGeom>
        </p:spPr>
      </p:pic>
    </p:spTree>
    <p:extLst>
      <p:ext uri="{BB962C8B-B14F-4D97-AF65-F5344CB8AC3E}">
        <p14:creationId xmlns:p14="http://schemas.microsoft.com/office/powerpoint/2010/main" val="13098109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Header &amp; 1-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59AFEE-79A3-4996-B06D-D9A66A9C5048}"/>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326E17DD-19FC-4C3A-8168-1354DEB9B32C}"/>
              </a:ext>
            </a:extLst>
          </p:cNvPr>
          <p:cNvSpPr>
            <a:spLocks noGrp="1"/>
          </p:cNvSpPr>
          <p:nvPr>
            <p:ph idx="1"/>
          </p:nvPr>
        </p:nvSpPr>
        <p:spPr>
          <a:xfrm>
            <a:off x="384048" y="1261872"/>
            <a:ext cx="8385048" cy="3319272"/>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Date Placeholder 5">
            <a:extLst>
              <a:ext uri="{FF2B5EF4-FFF2-40B4-BE49-F238E27FC236}">
                <a16:creationId xmlns:a16="http://schemas.microsoft.com/office/drawing/2014/main" id="{91D511AA-6A21-4D17-A7EA-84E88C35C4DA}"/>
              </a:ext>
            </a:extLst>
          </p:cNvPr>
          <p:cNvSpPr>
            <a:spLocks noGrp="1"/>
          </p:cNvSpPr>
          <p:nvPr>
            <p:ph type="dt" sz="half" idx="10"/>
          </p:nvPr>
        </p:nvSpPr>
        <p:spPr/>
        <p:txBody>
          <a:bodyPr/>
          <a:lstStyle/>
          <a:p>
            <a:fld id="{D458313F-8A13-4A41-A8D7-31FB2FB074CF}" type="datetime1">
              <a:rPr lang="en-US" smtClean="0"/>
              <a:t>03/27/19</a:t>
            </a:fld>
            <a:endParaRPr lang="en-US" dirty="0"/>
          </a:p>
        </p:txBody>
      </p:sp>
      <p:sp>
        <p:nvSpPr>
          <p:cNvPr id="7" name="Footer Placeholder 6">
            <a:extLst>
              <a:ext uri="{FF2B5EF4-FFF2-40B4-BE49-F238E27FC236}">
                <a16:creationId xmlns:a16="http://schemas.microsoft.com/office/drawing/2014/main" id="{3B1582F7-096C-4E61-A430-37DE800FD8E9}"/>
              </a:ext>
            </a:extLst>
          </p:cNvPr>
          <p:cNvSpPr>
            <a:spLocks noGrp="1"/>
          </p:cNvSpPr>
          <p:nvPr>
            <p:ph type="ftr" sz="quarter" idx="11"/>
          </p:nvPr>
        </p:nvSpPr>
        <p:spPr/>
        <p:txBody>
          <a:bodyPr/>
          <a:lstStyle/>
          <a:p>
            <a:r>
              <a:rPr lang="en-US"/>
              <a:t>© 2018 Cognizant</a:t>
            </a:r>
            <a:endParaRPr lang="en-US" dirty="0"/>
          </a:p>
        </p:txBody>
      </p:sp>
      <p:sp>
        <p:nvSpPr>
          <p:cNvPr id="10" name="Slide Number Placeholder 9">
            <a:extLst>
              <a:ext uri="{FF2B5EF4-FFF2-40B4-BE49-F238E27FC236}">
                <a16:creationId xmlns:a16="http://schemas.microsoft.com/office/drawing/2014/main" id="{6DECEAA4-0F33-4B6D-A269-0A7754EC7763}"/>
              </a:ext>
            </a:extLst>
          </p:cNvPr>
          <p:cNvSpPr>
            <a:spLocks noGrp="1"/>
          </p:cNvSpPr>
          <p:nvPr>
            <p:ph type="sldNum" sz="quarter" idx="12"/>
          </p:nvPr>
        </p:nvSpPr>
        <p:spPr/>
        <p:txBody>
          <a:bodyPr/>
          <a:lstStyle/>
          <a:p>
            <a:fld id="{2EFEF571-C9B4-4D92-A7F7-315B894862A8}" type="slidenum">
              <a:rPr lang="en-US" smtClean="0"/>
              <a:pPr/>
              <a:t>‹#›</a:t>
            </a:fld>
            <a:endParaRPr lang="en-US" dirty="0"/>
          </a:p>
        </p:txBody>
      </p:sp>
      <p:cxnSp>
        <p:nvCxnSpPr>
          <p:cNvPr id="12" name="Straight Connector 11">
            <a:extLst>
              <a:ext uri="{FF2B5EF4-FFF2-40B4-BE49-F238E27FC236}">
                <a16:creationId xmlns:a16="http://schemas.microsoft.com/office/drawing/2014/main" id="{52B07E44-2946-4C76-AAE8-51C4712E237F}"/>
              </a:ext>
            </a:extLst>
          </p:cNvPr>
          <p:cNvCxnSpPr>
            <a:cxnSpLocks/>
          </p:cNvCxnSpPr>
          <p:nvPr userDrawn="1"/>
        </p:nvCxnSpPr>
        <p:spPr>
          <a:xfrm>
            <a:off x="379925" y="4690872"/>
            <a:ext cx="838415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DB0FBDCD-BEEF-402D-8FD6-B67C618D658B}"/>
              </a:ext>
            </a:extLst>
          </p:cNvPr>
          <p:cNvPicPr>
            <a:picLocks noChangeAspect="1"/>
          </p:cNvPicPr>
          <p:nvPr userDrawn="1"/>
        </p:nvPicPr>
        <p:blipFill>
          <a:blip r:embed="rId2"/>
          <a:stretch>
            <a:fillRect/>
          </a:stretch>
        </p:blipFill>
        <p:spPr bwMode="black">
          <a:xfrm>
            <a:off x="7485912" y="4780026"/>
            <a:ext cx="1278163" cy="274320"/>
          </a:xfrm>
          <a:prstGeom prst="rect">
            <a:avLst/>
          </a:prstGeom>
        </p:spPr>
      </p:pic>
    </p:spTree>
    <p:extLst>
      <p:ext uri="{BB962C8B-B14F-4D97-AF65-F5344CB8AC3E}">
        <p14:creationId xmlns:p14="http://schemas.microsoft.com/office/powerpoint/2010/main" val="95961609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Media Only">
    <p:spTree>
      <p:nvGrpSpPr>
        <p:cNvPr id="1" name=""/>
        <p:cNvGrpSpPr/>
        <p:nvPr/>
      </p:nvGrpSpPr>
      <p:grpSpPr>
        <a:xfrm>
          <a:off x="0" y="0"/>
          <a:ext cx="0" cy="0"/>
          <a:chOff x="0" y="0"/>
          <a:chExt cx="0" cy="0"/>
        </a:xfrm>
      </p:grpSpPr>
      <p:sp>
        <p:nvSpPr>
          <p:cNvPr id="4" name="Picture Placeholder 3"/>
          <p:cNvSpPr>
            <a:spLocks noGrp="1"/>
          </p:cNvSpPr>
          <p:nvPr>
            <p:ph type="pic" sz="quarter" idx="13" hasCustomPrompt="1"/>
          </p:nvPr>
        </p:nvSpPr>
        <p:spPr>
          <a:xfrm>
            <a:off x="0" y="0"/>
            <a:ext cx="9144000" cy="4572000"/>
          </a:xfrm>
          <a:prstGeom prst="rect">
            <a:avLst/>
          </a:prstGeom>
        </p:spPr>
        <p:txBody>
          <a:bodyPr vert="horz" anchor="ctr"/>
          <a:lstStyle>
            <a:lvl1pPr marL="0" indent="0" algn="ctr">
              <a:buNone/>
              <a:defRPr>
                <a:solidFill>
                  <a:schemeClr val="tx2"/>
                </a:solidFill>
              </a:defRPr>
            </a:lvl1pPr>
          </a:lstStyle>
          <a:p>
            <a:r>
              <a:rPr lang="en-US" dirty="0"/>
              <a:t>Insert media here</a:t>
            </a:r>
          </a:p>
        </p:txBody>
      </p:sp>
      <p:sp>
        <p:nvSpPr>
          <p:cNvPr id="2" name="Date Placeholder 1">
            <a:extLst>
              <a:ext uri="{FF2B5EF4-FFF2-40B4-BE49-F238E27FC236}">
                <a16:creationId xmlns:a16="http://schemas.microsoft.com/office/drawing/2014/main" id="{FAD9B5BD-B7AB-4911-895E-9E202985C17D}"/>
              </a:ext>
            </a:extLst>
          </p:cNvPr>
          <p:cNvSpPr>
            <a:spLocks noGrp="1"/>
          </p:cNvSpPr>
          <p:nvPr>
            <p:ph type="dt" sz="half" idx="14"/>
          </p:nvPr>
        </p:nvSpPr>
        <p:spPr/>
        <p:txBody>
          <a:bodyPr/>
          <a:lstStyle/>
          <a:p>
            <a:fld id="{3DB0EFEF-BBC8-473D-9AE1-F3955CF8ED7D}" type="datetime1">
              <a:rPr lang="en-US" smtClean="0"/>
              <a:t>03/27/19</a:t>
            </a:fld>
            <a:endParaRPr lang="en-US" dirty="0"/>
          </a:p>
        </p:txBody>
      </p:sp>
      <p:sp>
        <p:nvSpPr>
          <p:cNvPr id="3" name="Footer Placeholder 2">
            <a:extLst>
              <a:ext uri="{FF2B5EF4-FFF2-40B4-BE49-F238E27FC236}">
                <a16:creationId xmlns:a16="http://schemas.microsoft.com/office/drawing/2014/main" id="{62C5353D-C3F0-4610-AC96-51E1C3E24530}"/>
              </a:ext>
            </a:extLst>
          </p:cNvPr>
          <p:cNvSpPr>
            <a:spLocks noGrp="1"/>
          </p:cNvSpPr>
          <p:nvPr>
            <p:ph type="ftr" sz="quarter" idx="15"/>
          </p:nvPr>
        </p:nvSpPr>
        <p:spPr/>
        <p:txBody>
          <a:bodyPr/>
          <a:lstStyle/>
          <a:p>
            <a:r>
              <a:rPr lang="en-US"/>
              <a:t>© 2018 Cognizant</a:t>
            </a:r>
            <a:endParaRPr lang="en-US" dirty="0"/>
          </a:p>
        </p:txBody>
      </p:sp>
      <p:sp>
        <p:nvSpPr>
          <p:cNvPr id="6" name="Slide Number Placeholder 5">
            <a:extLst>
              <a:ext uri="{FF2B5EF4-FFF2-40B4-BE49-F238E27FC236}">
                <a16:creationId xmlns:a16="http://schemas.microsoft.com/office/drawing/2014/main" id="{75981F65-3889-43EC-925C-AE198E6C390E}"/>
              </a:ext>
            </a:extLst>
          </p:cNvPr>
          <p:cNvSpPr>
            <a:spLocks noGrp="1"/>
          </p:cNvSpPr>
          <p:nvPr>
            <p:ph type="sldNum" sz="quarter" idx="16"/>
          </p:nvPr>
        </p:nvSpPr>
        <p:spPr/>
        <p:txBody>
          <a:bodyPr/>
          <a:lstStyle/>
          <a:p>
            <a:fld id="{2EFEF571-C9B4-4D92-A7F7-315B894862A8}" type="slidenum">
              <a:rPr lang="en-US" smtClean="0"/>
              <a:pPr/>
              <a:t>‹#›</a:t>
            </a:fld>
            <a:endParaRPr lang="en-US" dirty="0"/>
          </a:p>
        </p:txBody>
      </p:sp>
      <p:cxnSp>
        <p:nvCxnSpPr>
          <p:cNvPr id="10" name="Straight Connector 9">
            <a:extLst>
              <a:ext uri="{FF2B5EF4-FFF2-40B4-BE49-F238E27FC236}">
                <a16:creationId xmlns:a16="http://schemas.microsoft.com/office/drawing/2014/main" id="{EBA89284-C4DA-40FB-8673-D09F327E1187}"/>
              </a:ext>
            </a:extLst>
          </p:cNvPr>
          <p:cNvCxnSpPr>
            <a:cxnSpLocks/>
          </p:cNvCxnSpPr>
          <p:nvPr userDrawn="1"/>
        </p:nvCxnSpPr>
        <p:spPr>
          <a:xfrm>
            <a:off x="379925" y="4690872"/>
            <a:ext cx="838415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5E404F8E-3569-4CB7-9779-AC1B195FD642}"/>
              </a:ext>
            </a:extLst>
          </p:cNvPr>
          <p:cNvPicPr>
            <a:picLocks noChangeAspect="1"/>
          </p:cNvPicPr>
          <p:nvPr userDrawn="1"/>
        </p:nvPicPr>
        <p:blipFill>
          <a:blip r:embed="rId2"/>
          <a:stretch>
            <a:fillRect/>
          </a:stretch>
        </p:blipFill>
        <p:spPr bwMode="black">
          <a:xfrm>
            <a:off x="7485912" y="4780026"/>
            <a:ext cx="1278163" cy="274320"/>
          </a:xfrm>
          <a:prstGeom prst="rect">
            <a:avLst/>
          </a:prstGeom>
        </p:spPr>
      </p:pic>
    </p:spTree>
    <p:extLst>
      <p:ext uri="{BB962C8B-B14F-4D97-AF65-F5344CB8AC3E}">
        <p14:creationId xmlns:p14="http://schemas.microsoft.com/office/powerpoint/2010/main" val="2281338131"/>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Header &amp; Media">
    <p:spTree>
      <p:nvGrpSpPr>
        <p:cNvPr id="1" name=""/>
        <p:cNvGrpSpPr/>
        <p:nvPr/>
      </p:nvGrpSpPr>
      <p:grpSpPr>
        <a:xfrm>
          <a:off x="0" y="0"/>
          <a:ext cx="0" cy="0"/>
          <a:chOff x="0" y="0"/>
          <a:chExt cx="0" cy="0"/>
        </a:xfrm>
      </p:grpSpPr>
      <p:sp>
        <p:nvSpPr>
          <p:cNvPr id="4" name="Picture Placeholder 3"/>
          <p:cNvSpPr>
            <a:spLocks noGrp="1"/>
          </p:cNvSpPr>
          <p:nvPr>
            <p:ph type="pic" sz="quarter" idx="13" hasCustomPrompt="1"/>
          </p:nvPr>
        </p:nvSpPr>
        <p:spPr>
          <a:xfrm>
            <a:off x="0" y="1143000"/>
            <a:ext cx="9144000" cy="3429000"/>
          </a:xfrm>
          <a:prstGeom prst="rect">
            <a:avLst/>
          </a:prstGeom>
        </p:spPr>
        <p:txBody>
          <a:bodyPr vert="horz" anchor="ctr"/>
          <a:lstStyle>
            <a:lvl1pPr marL="0" indent="0" algn="ctr">
              <a:buNone/>
              <a:defRPr>
                <a:solidFill>
                  <a:schemeClr val="tx2"/>
                </a:solidFill>
              </a:defRPr>
            </a:lvl1pPr>
          </a:lstStyle>
          <a:p>
            <a:r>
              <a:rPr lang="en-US" dirty="0"/>
              <a:t>Insert media here</a:t>
            </a:r>
          </a:p>
        </p:txBody>
      </p:sp>
      <p:sp>
        <p:nvSpPr>
          <p:cNvPr id="10" name="Title 1">
            <a:extLst>
              <a:ext uri="{FF2B5EF4-FFF2-40B4-BE49-F238E27FC236}">
                <a16:creationId xmlns:a16="http://schemas.microsoft.com/office/drawing/2014/main" id="{F7701FDA-857B-4B97-A1E3-A1B888D9CB7E}"/>
              </a:ext>
            </a:extLst>
          </p:cNvPr>
          <p:cNvSpPr>
            <a:spLocks noGrp="1"/>
          </p:cNvSpPr>
          <p:nvPr>
            <p:ph type="title"/>
          </p:nvPr>
        </p:nvSpPr>
        <p:spPr>
          <a:xfrm>
            <a:off x="384048" y="274320"/>
            <a:ext cx="8382437" cy="795528"/>
          </a:xfrm>
        </p:spPr>
        <p:txBody>
          <a:bodyPr/>
          <a:lstStyle/>
          <a:p>
            <a:r>
              <a:rPr lang="en-US" dirty="0"/>
              <a:t>Click to edit Master title style</a:t>
            </a:r>
          </a:p>
        </p:txBody>
      </p:sp>
      <p:sp>
        <p:nvSpPr>
          <p:cNvPr id="3" name="Date Placeholder 2">
            <a:extLst>
              <a:ext uri="{FF2B5EF4-FFF2-40B4-BE49-F238E27FC236}">
                <a16:creationId xmlns:a16="http://schemas.microsoft.com/office/drawing/2014/main" id="{E76CC38F-9F2A-422F-979B-8828A725FA85}"/>
              </a:ext>
            </a:extLst>
          </p:cNvPr>
          <p:cNvSpPr>
            <a:spLocks noGrp="1"/>
          </p:cNvSpPr>
          <p:nvPr>
            <p:ph type="dt" sz="half" idx="14"/>
          </p:nvPr>
        </p:nvSpPr>
        <p:spPr/>
        <p:txBody>
          <a:bodyPr/>
          <a:lstStyle/>
          <a:p>
            <a:fld id="{053C89F2-7833-484F-A65C-662F6D68DDD3}" type="datetime1">
              <a:rPr lang="en-US" smtClean="0"/>
              <a:t>03/27/19</a:t>
            </a:fld>
            <a:endParaRPr lang="en-US" dirty="0"/>
          </a:p>
        </p:txBody>
      </p:sp>
      <p:sp>
        <p:nvSpPr>
          <p:cNvPr id="5" name="Footer Placeholder 4">
            <a:extLst>
              <a:ext uri="{FF2B5EF4-FFF2-40B4-BE49-F238E27FC236}">
                <a16:creationId xmlns:a16="http://schemas.microsoft.com/office/drawing/2014/main" id="{46887D2D-86BD-4F81-ABB2-617104A445E8}"/>
              </a:ext>
            </a:extLst>
          </p:cNvPr>
          <p:cNvSpPr>
            <a:spLocks noGrp="1"/>
          </p:cNvSpPr>
          <p:nvPr>
            <p:ph type="ftr" sz="quarter" idx="15"/>
          </p:nvPr>
        </p:nvSpPr>
        <p:spPr/>
        <p:txBody>
          <a:bodyPr/>
          <a:lstStyle/>
          <a:p>
            <a:r>
              <a:rPr lang="en-US"/>
              <a:t>© 2018 Cognizant</a:t>
            </a:r>
            <a:endParaRPr lang="en-US" dirty="0"/>
          </a:p>
        </p:txBody>
      </p:sp>
      <p:sp>
        <p:nvSpPr>
          <p:cNvPr id="6" name="Slide Number Placeholder 5">
            <a:extLst>
              <a:ext uri="{FF2B5EF4-FFF2-40B4-BE49-F238E27FC236}">
                <a16:creationId xmlns:a16="http://schemas.microsoft.com/office/drawing/2014/main" id="{24DDFD90-6BB1-437F-9F87-F0EE11D6B0F0}"/>
              </a:ext>
            </a:extLst>
          </p:cNvPr>
          <p:cNvSpPr>
            <a:spLocks noGrp="1"/>
          </p:cNvSpPr>
          <p:nvPr>
            <p:ph type="sldNum" sz="quarter" idx="16"/>
          </p:nvPr>
        </p:nvSpPr>
        <p:spPr/>
        <p:txBody>
          <a:bodyPr/>
          <a:lstStyle/>
          <a:p>
            <a:fld id="{2EFEF571-C9B4-4D92-A7F7-315B894862A8}" type="slidenum">
              <a:rPr lang="en-US" smtClean="0"/>
              <a:pPr/>
              <a:t>‹#›</a:t>
            </a:fld>
            <a:endParaRPr lang="en-US" dirty="0"/>
          </a:p>
        </p:txBody>
      </p:sp>
      <p:cxnSp>
        <p:nvCxnSpPr>
          <p:cNvPr id="9" name="Straight Connector 8">
            <a:extLst>
              <a:ext uri="{FF2B5EF4-FFF2-40B4-BE49-F238E27FC236}">
                <a16:creationId xmlns:a16="http://schemas.microsoft.com/office/drawing/2014/main" id="{26E7E8EB-BBE8-401F-8C15-7A754DD1C2CB}"/>
              </a:ext>
            </a:extLst>
          </p:cNvPr>
          <p:cNvCxnSpPr>
            <a:cxnSpLocks/>
          </p:cNvCxnSpPr>
          <p:nvPr userDrawn="1"/>
        </p:nvCxnSpPr>
        <p:spPr>
          <a:xfrm>
            <a:off x="379925" y="4690872"/>
            <a:ext cx="838415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82F5B8BF-A1CE-42CC-ACF4-0A5192FDE5F8}"/>
              </a:ext>
            </a:extLst>
          </p:cNvPr>
          <p:cNvPicPr>
            <a:picLocks noChangeAspect="1"/>
          </p:cNvPicPr>
          <p:nvPr userDrawn="1"/>
        </p:nvPicPr>
        <p:blipFill>
          <a:blip r:embed="rId2"/>
          <a:stretch>
            <a:fillRect/>
          </a:stretch>
        </p:blipFill>
        <p:spPr bwMode="black">
          <a:xfrm>
            <a:off x="7485912" y="4780026"/>
            <a:ext cx="1278163" cy="274320"/>
          </a:xfrm>
          <a:prstGeom prst="rect">
            <a:avLst/>
          </a:prstGeom>
        </p:spPr>
      </p:pic>
    </p:spTree>
    <p:extLst>
      <p:ext uri="{BB962C8B-B14F-4D97-AF65-F5344CB8AC3E}">
        <p14:creationId xmlns:p14="http://schemas.microsoft.com/office/powerpoint/2010/main" val="2668097209"/>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Media &amp; Text">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3DBA163B-9823-4AA6-93E0-8B7386BC3109}"/>
              </a:ext>
            </a:extLst>
          </p:cNvPr>
          <p:cNvSpPr>
            <a:spLocks noGrp="1"/>
          </p:cNvSpPr>
          <p:nvPr>
            <p:ph sz="half" idx="2"/>
          </p:nvPr>
        </p:nvSpPr>
        <p:spPr>
          <a:xfrm>
            <a:off x="4654296" y="274321"/>
            <a:ext cx="4114800" cy="4297679"/>
          </a:xfrm>
        </p:spPr>
        <p:txBody>
          <a:bodyPr/>
          <a:lstStyle>
            <a:lvl1pPr>
              <a:defRPr>
                <a:solidFill>
                  <a:schemeClr val="tx2"/>
                </a:solidFill>
              </a:defRPr>
            </a:lvl1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Media Placeholder 15">
            <a:extLst>
              <a:ext uri="{FF2B5EF4-FFF2-40B4-BE49-F238E27FC236}">
                <a16:creationId xmlns:a16="http://schemas.microsoft.com/office/drawing/2014/main" id="{CEB5CA12-0E7C-45C9-92C9-E64DA0065752}"/>
              </a:ext>
            </a:extLst>
          </p:cNvPr>
          <p:cNvSpPr>
            <a:spLocks noGrp="1"/>
          </p:cNvSpPr>
          <p:nvPr>
            <p:ph type="media" sz="quarter" idx="17" hasCustomPrompt="1"/>
          </p:nvPr>
        </p:nvSpPr>
        <p:spPr>
          <a:xfrm>
            <a:off x="0" y="0"/>
            <a:ext cx="4498848" cy="4572000"/>
          </a:xfrm>
        </p:spPr>
        <p:txBody>
          <a:bodyPr anchor="ctr"/>
          <a:lstStyle>
            <a:lvl1pPr marL="0" marR="0" indent="0" algn="ctr" defTabSz="914400" rtl="0" eaLnBrk="1" fontAlgn="auto" latinLnBrk="0" hangingPunct="1">
              <a:lnSpc>
                <a:spcPct val="100000"/>
              </a:lnSpc>
              <a:spcBef>
                <a:spcPts val="600"/>
              </a:spcBef>
              <a:spcAft>
                <a:spcPts val="0"/>
              </a:spcAft>
              <a:buClrTx/>
              <a:buSzTx/>
              <a:buFont typeface="Arial" panose="020B0604020202020204" pitchFamily="34" charset="0"/>
              <a:buNone/>
              <a:tabLst/>
              <a:defRPr/>
            </a:lvl1pPr>
          </a:lstStyle>
          <a:p>
            <a:pPr marL="0" marR="0" lvl="0" indent="0" algn="ctr"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lang="en-US" dirty="0"/>
              <a:t>Insert media here</a:t>
            </a:r>
          </a:p>
        </p:txBody>
      </p:sp>
      <p:sp>
        <p:nvSpPr>
          <p:cNvPr id="2" name="Date Placeholder 1">
            <a:extLst>
              <a:ext uri="{FF2B5EF4-FFF2-40B4-BE49-F238E27FC236}">
                <a16:creationId xmlns:a16="http://schemas.microsoft.com/office/drawing/2014/main" id="{D9F91859-85A6-4652-BB50-DE18F40DAE17}"/>
              </a:ext>
            </a:extLst>
          </p:cNvPr>
          <p:cNvSpPr>
            <a:spLocks noGrp="1"/>
          </p:cNvSpPr>
          <p:nvPr>
            <p:ph type="dt" sz="half" idx="18"/>
          </p:nvPr>
        </p:nvSpPr>
        <p:spPr/>
        <p:txBody>
          <a:bodyPr/>
          <a:lstStyle/>
          <a:p>
            <a:fld id="{92891E91-9488-4616-A4E9-562C551F1C22}" type="datetime1">
              <a:rPr lang="en-US" smtClean="0"/>
              <a:t>03/27/19</a:t>
            </a:fld>
            <a:endParaRPr lang="en-US" dirty="0"/>
          </a:p>
        </p:txBody>
      </p:sp>
      <p:sp>
        <p:nvSpPr>
          <p:cNvPr id="3" name="Footer Placeholder 2">
            <a:extLst>
              <a:ext uri="{FF2B5EF4-FFF2-40B4-BE49-F238E27FC236}">
                <a16:creationId xmlns:a16="http://schemas.microsoft.com/office/drawing/2014/main" id="{699760E2-6197-4679-A293-2A1317EFAB4B}"/>
              </a:ext>
            </a:extLst>
          </p:cNvPr>
          <p:cNvSpPr>
            <a:spLocks noGrp="1"/>
          </p:cNvSpPr>
          <p:nvPr>
            <p:ph type="ftr" sz="quarter" idx="19"/>
          </p:nvPr>
        </p:nvSpPr>
        <p:spPr/>
        <p:txBody>
          <a:bodyPr/>
          <a:lstStyle/>
          <a:p>
            <a:r>
              <a:rPr lang="en-US"/>
              <a:t>© 2018 Cognizant</a:t>
            </a:r>
            <a:endParaRPr lang="en-US" dirty="0"/>
          </a:p>
        </p:txBody>
      </p:sp>
      <p:sp>
        <p:nvSpPr>
          <p:cNvPr id="5" name="Slide Number Placeholder 4">
            <a:extLst>
              <a:ext uri="{FF2B5EF4-FFF2-40B4-BE49-F238E27FC236}">
                <a16:creationId xmlns:a16="http://schemas.microsoft.com/office/drawing/2014/main" id="{DEF677D8-5DFC-45CA-854E-7E2FDF7D4794}"/>
              </a:ext>
            </a:extLst>
          </p:cNvPr>
          <p:cNvSpPr>
            <a:spLocks noGrp="1"/>
          </p:cNvSpPr>
          <p:nvPr>
            <p:ph type="sldNum" sz="quarter" idx="20"/>
          </p:nvPr>
        </p:nvSpPr>
        <p:spPr/>
        <p:txBody>
          <a:bodyPr/>
          <a:lstStyle/>
          <a:p>
            <a:fld id="{2EFEF571-C9B4-4D92-A7F7-315B894862A8}" type="slidenum">
              <a:rPr lang="en-US" smtClean="0"/>
              <a:pPr/>
              <a:t>‹#›</a:t>
            </a:fld>
            <a:endParaRPr lang="en-US" dirty="0"/>
          </a:p>
        </p:txBody>
      </p:sp>
      <p:cxnSp>
        <p:nvCxnSpPr>
          <p:cNvPr id="11" name="Straight Connector 10">
            <a:extLst>
              <a:ext uri="{FF2B5EF4-FFF2-40B4-BE49-F238E27FC236}">
                <a16:creationId xmlns:a16="http://schemas.microsoft.com/office/drawing/2014/main" id="{FB6A4D1D-419D-453A-9A35-9EF2960602A8}"/>
              </a:ext>
            </a:extLst>
          </p:cNvPr>
          <p:cNvCxnSpPr>
            <a:cxnSpLocks/>
          </p:cNvCxnSpPr>
          <p:nvPr userDrawn="1"/>
        </p:nvCxnSpPr>
        <p:spPr>
          <a:xfrm>
            <a:off x="379925" y="4690872"/>
            <a:ext cx="838415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3AA30451-9D03-4FA5-AF5E-920706E8ED2F}"/>
              </a:ext>
            </a:extLst>
          </p:cNvPr>
          <p:cNvPicPr>
            <a:picLocks noChangeAspect="1"/>
          </p:cNvPicPr>
          <p:nvPr userDrawn="1"/>
        </p:nvPicPr>
        <p:blipFill>
          <a:blip r:embed="rId2"/>
          <a:stretch>
            <a:fillRect/>
          </a:stretch>
        </p:blipFill>
        <p:spPr bwMode="black">
          <a:xfrm>
            <a:off x="7485912" y="4780026"/>
            <a:ext cx="1278163" cy="274320"/>
          </a:xfrm>
          <a:prstGeom prst="rect">
            <a:avLst/>
          </a:prstGeom>
        </p:spPr>
      </p:pic>
    </p:spTree>
    <p:extLst>
      <p:ext uri="{BB962C8B-B14F-4D97-AF65-F5344CB8AC3E}">
        <p14:creationId xmlns:p14="http://schemas.microsoft.com/office/powerpoint/2010/main" val="2083183687"/>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Image &amp; Text">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3DBA163B-9823-4AA6-93E0-8B7386BC3109}"/>
              </a:ext>
            </a:extLst>
          </p:cNvPr>
          <p:cNvSpPr>
            <a:spLocks noGrp="1"/>
          </p:cNvSpPr>
          <p:nvPr>
            <p:ph sz="half" idx="2"/>
          </p:nvPr>
        </p:nvSpPr>
        <p:spPr>
          <a:xfrm>
            <a:off x="4654296" y="274320"/>
            <a:ext cx="4114800" cy="4297678"/>
          </a:xfrm>
        </p:spPr>
        <p:txBody>
          <a:bodyPr/>
          <a:lstStyle>
            <a:lvl1pPr>
              <a:defRPr>
                <a:solidFill>
                  <a:schemeClr val="tx2"/>
                </a:solidFill>
              </a:defRPr>
            </a:lvl1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Picture Placeholder 2">
            <a:extLst>
              <a:ext uri="{FF2B5EF4-FFF2-40B4-BE49-F238E27FC236}">
                <a16:creationId xmlns:a16="http://schemas.microsoft.com/office/drawing/2014/main" id="{A8E3F330-9F76-4B2D-936C-BA1660611058}"/>
              </a:ext>
            </a:extLst>
          </p:cNvPr>
          <p:cNvSpPr>
            <a:spLocks noGrp="1"/>
          </p:cNvSpPr>
          <p:nvPr>
            <p:ph type="pic" sz="quarter" idx="14" hasCustomPrompt="1"/>
          </p:nvPr>
        </p:nvSpPr>
        <p:spPr>
          <a:xfrm>
            <a:off x="0" y="0"/>
            <a:ext cx="4498975" cy="4572000"/>
          </a:xfrm>
        </p:spPr>
        <p:txBody>
          <a:bodyPr anchor="ctr"/>
          <a:lstStyle>
            <a:lvl1pPr marL="0" marR="0" indent="0" algn="ctr" defTabSz="914400" rtl="0" eaLnBrk="1" fontAlgn="auto" latinLnBrk="0" hangingPunct="1">
              <a:lnSpc>
                <a:spcPct val="100000"/>
              </a:lnSpc>
              <a:spcBef>
                <a:spcPts val="600"/>
              </a:spcBef>
              <a:spcAft>
                <a:spcPts val="0"/>
              </a:spcAft>
              <a:buClrTx/>
              <a:buSzTx/>
              <a:buFont typeface="Arial" panose="020B0604020202020204" pitchFamily="34" charset="0"/>
              <a:buNone/>
              <a:tabLst/>
              <a:defRPr/>
            </a:lvl1pPr>
          </a:lstStyle>
          <a:p>
            <a:pPr marL="0" marR="0" lvl="0" indent="0" algn="ctr"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lang="en-US" dirty="0"/>
              <a:t>Drag picture to placeholder or click icon to add</a:t>
            </a:r>
          </a:p>
        </p:txBody>
      </p:sp>
      <p:sp>
        <p:nvSpPr>
          <p:cNvPr id="2" name="Date Placeholder 1">
            <a:extLst>
              <a:ext uri="{FF2B5EF4-FFF2-40B4-BE49-F238E27FC236}">
                <a16:creationId xmlns:a16="http://schemas.microsoft.com/office/drawing/2014/main" id="{FCC1D49F-49AB-492E-AADA-3FDC394DFDFE}"/>
              </a:ext>
            </a:extLst>
          </p:cNvPr>
          <p:cNvSpPr>
            <a:spLocks noGrp="1"/>
          </p:cNvSpPr>
          <p:nvPr>
            <p:ph type="dt" sz="half" idx="15"/>
          </p:nvPr>
        </p:nvSpPr>
        <p:spPr/>
        <p:txBody>
          <a:bodyPr/>
          <a:lstStyle/>
          <a:p>
            <a:fld id="{A3F262AA-DEDE-48CB-AC20-EF8642D85293}" type="datetime1">
              <a:rPr lang="en-US" smtClean="0"/>
              <a:t>03/27/19</a:t>
            </a:fld>
            <a:endParaRPr lang="en-US" dirty="0"/>
          </a:p>
        </p:txBody>
      </p:sp>
      <p:sp>
        <p:nvSpPr>
          <p:cNvPr id="5" name="Footer Placeholder 4">
            <a:extLst>
              <a:ext uri="{FF2B5EF4-FFF2-40B4-BE49-F238E27FC236}">
                <a16:creationId xmlns:a16="http://schemas.microsoft.com/office/drawing/2014/main" id="{9787AAB2-79C4-4D8A-B367-D69C5CB97715}"/>
              </a:ext>
            </a:extLst>
          </p:cNvPr>
          <p:cNvSpPr>
            <a:spLocks noGrp="1"/>
          </p:cNvSpPr>
          <p:nvPr>
            <p:ph type="ftr" sz="quarter" idx="16"/>
          </p:nvPr>
        </p:nvSpPr>
        <p:spPr/>
        <p:txBody>
          <a:bodyPr/>
          <a:lstStyle/>
          <a:p>
            <a:r>
              <a:rPr lang="en-US"/>
              <a:t>© 2018 Cognizant</a:t>
            </a:r>
            <a:endParaRPr lang="en-US" dirty="0"/>
          </a:p>
        </p:txBody>
      </p:sp>
      <p:sp>
        <p:nvSpPr>
          <p:cNvPr id="6" name="Slide Number Placeholder 5">
            <a:extLst>
              <a:ext uri="{FF2B5EF4-FFF2-40B4-BE49-F238E27FC236}">
                <a16:creationId xmlns:a16="http://schemas.microsoft.com/office/drawing/2014/main" id="{B80EC04C-1500-45F6-8042-1CE988757A42}"/>
              </a:ext>
            </a:extLst>
          </p:cNvPr>
          <p:cNvSpPr>
            <a:spLocks noGrp="1"/>
          </p:cNvSpPr>
          <p:nvPr>
            <p:ph type="sldNum" sz="quarter" idx="17"/>
          </p:nvPr>
        </p:nvSpPr>
        <p:spPr/>
        <p:txBody>
          <a:bodyPr/>
          <a:lstStyle/>
          <a:p>
            <a:fld id="{2EFEF571-C9B4-4D92-A7F7-315B894862A8}" type="slidenum">
              <a:rPr lang="en-US" smtClean="0"/>
              <a:pPr/>
              <a:t>‹#›</a:t>
            </a:fld>
            <a:endParaRPr lang="en-US" dirty="0"/>
          </a:p>
        </p:txBody>
      </p:sp>
      <p:cxnSp>
        <p:nvCxnSpPr>
          <p:cNvPr id="10" name="Straight Connector 9">
            <a:extLst>
              <a:ext uri="{FF2B5EF4-FFF2-40B4-BE49-F238E27FC236}">
                <a16:creationId xmlns:a16="http://schemas.microsoft.com/office/drawing/2014/main" id="{092DAA9B-CFA7-4AA1-B116-CD98263A7298}"/>
              </a:ext>
            </a:extLst>
          </p:cNvPr>
          <p:cNvCxnSpPr>
            <a:cxnSpLocks/>
          </p:cNvCxnSpPr>
          <p:nvPr userDrawn="1"/>
        </p:nvCxnSpPr>
        <p:spPr>
          <a:xfrm>
            <a:off x="379925" y="4690872"/>
            <a:ext cx="838415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33F9A740-E5A2-4D3A-836A-46E192FC2100}"/>
              </a:ext>
            </a:extLst>
          </p:cNvPr>
          <p:cNvPicPr>
            <a:picLocks noChangeAspect="1"/>
          </p:cNvPicPr>
          <p:nvPr userDrawn="1"/>
        </p:nvPicPr>
        <p:blipFill>
          <a:blip r:embed="rId2"/>
          <a:stretch>
            <a:fillRect/>
          </a:stretch>
        </p:blipFill>
        <p:spPr bwMode="black">
          <a:xfrm>
            <a:off x="7485912" y="4780026"/>
            <a:ext cx="1278163" cy="274320"/>
          </a:xfrm>
          <a:prstGeom prst="rect">
            <a:avLst/>
          </a:prstGeom>
        </p:spPr>
      </p:pic>
    </p:spTree>
    <p:extLst>
      <p:ext uri="{BB962C8B-B14F-4D97-AF65-F5344CB8AC3E}">
        <p14:creationId xmlns:p14="http://schemas.microsoft.com/office/powerpoint/2010/main" val="3432163290"/>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9D512A5-02AD-4CE7-95D7-2098ED248CD3}"/>
              </a:ext>
            </a:extLst>
          </p:cNvPr>
          <p:cNvPicPr>
            <a:picLocks noChangeAspect="1"/>
          </p:cNvPicPr>
          <p:nvPr userDrawn="1"/>
        </p:nvPicPr>
        <p:blipFill>
          <a:blip r:embed="rId2"/>
          <a:stretch>
            <a:fillRect/>
          </a:stretch>
        </p:blipFill>
        <p:spPr>
          <a:xfrm>
            <a:off x="0" y="5975"/>
            <a:ext cx="9133377" cy="5137525"/>
          </a:xfrm>
          <a:prstGeom prst="rect">
            <a:avLst/>
          </a:prstGeom>
        </p:spPr>
      </p:pic>
      <p:sp>
        <p:nvSpPr>
          <p:cNvPr id="2" name="Title 1"/>
          <p:cNvSpPr>
            <a:spLocks noGrp="1"/>
          </p:cNvSpPr>
          <p:nvPr>
            <p:ph type="title" hasCustomPrompt="1"/>
          </p:nvPr>
        </p:nvSpPr>
        <p:spPr>
          <a:xfrm>
            <a:off x="612648" y="1828800"/>
            <a:ext cx="7772400" cy="329184"/>
          </a:xfrm>
        </p:spPr>
        <p:txBody>
          <a:bodyPr anchor="b" anchorCtr="0">
            <a:noAutofit/>
          </a:bodyPr>
          <a:lstStyle>
            <a:lvl1pPr>
              <a:defRPr sz="3200">
                <a:solidFill>
                  <a:schemeClr val="tx1"/>
                </a:solidFill>
              </a:defRPr>
            </a:lvl1pPr>
          </a:lstStyle>
          <a:p>
            <a:r>
              <a:rPr lang="en-US" dirty="0"/>
              <a:t>Thank you</a:t>
            </a:r>
          </a:p>
        </p:txBody>
      </p:sp>
      <p:sp>
        <p:nvSpPr>
          <p:cNvPr id="8" name="Text Placeholder 7"/>
          <p:cNvSpPr>
            <a:spLocks noGrp="1"/>
          </p:cNvSpPr>
          <p:nvPr>
            <p:ph type="body" sz="quarter" idx="10" hasCustomPrompt="1"/>
          </p:nvPr>
        </p:nvSpPr>
        <p:spPr>
          <a:xfrm>
            <a:off x="612648" y="2441448"/>
            <a:ext cx="7772400" cy="630936"/>
          </a:xfrm>
          <a:prstGeom prst="rect">
            <a:avLst/>
          </a:prstGeom>
        </p:spPr>
        <p:txBody>
          <a:bodyPr vert="horz">
            <a:normAutofit/>
          </a:bodyPr>
          <a:lstStyle>
            <a:lvl1pPr marL="0" indent="0">
              <a:buNone/>
              <a:defRPr sz="2000">
                <a:solidFill>
                  <a:schemeClr val="tx1"/>
                </a:solidFill>
              </a:defRPr>
            </a:lvl1pPr>
            <a:lvl2pPr marL="0" indent="0">
              <a:buNone/>
              <a:defRPr sz="2000">
                <a:solidFill>
                  <a:schemeClr val="tx1"/>
                </a:solidFill>
              </a:defRPr>
            </a:lvl2pPr>
            <a:lvl3pPr marL="0" indent="0">
              <a:buNone/>
              <a:defRPr sz="2000">
                <a:solidFill>
                  <a:schemeClr val="tx1"/>
                </a:solidFill>
              </a:defRPr>
            </a:lvl3pPr>
            <a:lvl4pPr marL="0" indent="0">
              <a:buNone/>
              <a:defRPr sz="2000">
                <a:solidFill>
                  <a:schemeClr val="tx1"/>
                </a:solidFill>
              </a:defRPr>
            </a:lvl4pPr>
            <a:lvl5pPr marL="0" indent="0">
              <a:buNone/>
              <a:defRPr sz="2000">
                <a:solidFill>
                  <a:schemeClr val="tx1"/>
                </a:solidFill>
              </a:defRPr>
            </a:lvl5pPr>
            <a:lvl6pPr marL="0" indent="0">
              <a:buNone/>
              <a:defRPr sz="2000">
                <a:solidFill>
                  <a:schemeClr val="tx1"/>
                </a:solidFill>
              </a:defRPr>
            </a:lvl6pPr>
            <a:lvl7pPr marL="0" indent="0">
              <a:buNone/>
              <a:defRPr sz="2000">
                <a:solidFill>
                  <a:schemeClr val="tx1"/>
                </a:solidFill>
              </a:defRPr>
            </a:lvl7pPr>
            <a:lvl8pPr marL="0" indent="0">
              <a:buNone/>
              <a:defRPr sz="2000">
                <a:solidFill>
                  <a:schemeClr val="tx1"/>
                </a:solidFill>
              </a:defRPr>
            </a:lvl8pPr>
            <a:lvl9pPr marL="0" indent="0">
              <a:buNone/>
              <a:defRPr sz="2000">
                <a:solidFill>
                  <a:schemeClr val="tx1"/>
                </a:solidFill>
              </a:defRPr>
            </a:lvl9pPr>
          </a:lstStyle>
          <a:p>
            <a:pPr lvl="0"/>
            <a:r>
              <a:rPr lang="en-US" dirty="0"/>
              <a:t>Name</a:t>
            </a:r>
            <a:br>
              <a:rPr lang="en-US" dirty="0"/>
            </a:br>
            <a:r>
              <a:rPr lang="en-US" dirty="0"/>
              <a:t>Email (optional)</a:t>
            </a:r>
          </a:p>
        </p:txBody>
      </p:sp>
      <p:sp>
        <p:nvSpPr>
          <p:cNvPr id="6" name="TextBox 5"/>
          <p:cNvSpPr txBox="1"/>
          <p:nvPr userDrawn="1"/>
        </p:nvSpPr>
        <p:spPr>
          <a:xfrm>
            <a:off x="3588152" y="-972273"/>
            <a:ext cx="184731" cy="369332"/>
          </a:xfrm>
          <a:prstGeom prst="rect">
            <a:avLst/>
          </a:prstGeom>
          <a:noFill/>
        </p:spPr>
        <p:txBody>
          <a:bodyPr wrap="none" rtlCol="0">
            <a:spAutoFit/>
          </a:bodyPr>
          <a:lstStyle/>
          <a:p>
            <a:endParaRPr lang="en-US" dirty="0" err="1">
              <a:solidFill>
                <a:schemeClr val="tx2"/>
              </a:solidFill>
            </a:endParaRPr>
          </a:p>
        </p:txBody>
      </p:sp>
      <p:cxnSp>
        <p:nvCxnSpPr>
          <p:cNvPr id="11" name="Straight Connector 10">
            <a:extLst>
              <a:ext uri="{FF2B5EF4-FFF2-40B4-BE49-F238E27FC236}">
                <a16:creationId xmlns:a16="http://schemas.microsoft.com/office/drawing/2014/main" id="{8FFA5237-4D06-4CB8-B81D-E6E000044E96}"/>
              </a:ext>
            </a:extLst>
          </p:cNvPr>
          <p:cNvCxnSpPr>
            <a:cxnSpLocks/>
          </p:cNvCxnSpPr>
          <p:nvPr userDrawn="1"/>
        </p:nvCxnSpPr>
        <p:spPr>
          <a:xfrm>
            <a:off x="611138" y="2299716"/>
            <a:ext cx="1858684" cy="0"/>
          </a:xfrm>
          <a:prstGeom prst="line">
            <a:avLst/>
          </a:prstGeom>
          <a:ln>
            <a:solidFill>
              <a:srgbClr val="00A451"/>
            </a:solidFill>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94BBC5B1-60EC-4841-A052-A7EA10470940}"/>
              </a:ext>
            </a:extLst>
          </p:cNvPr>
          <p:cNvPicPr>
            <a:picLocks noChangeAspect="1"/>
          </p:cNvPicPr>
          <p:nvPr userDrawn="1"/>
        </p:nvPicPr>
        <p:blipFill>
          <a:blip r:embed="rId3"/>
          <a:stretch>
            <a:fillRect/>
          </a:stretch>
        </p:blipFill>
        <p:spPr bwMode="black">
          <a:xfrm>
            <a:off x="6294697" y="384048"/>
            <a:ext cx="2385905" cy="512064"/>
          </a:xfrm>
          <a:prstGeom prst="rect">
            <a:avLst/>
          </a:prstGeom>
        </p:spPr>
      </p:pic>
    </p:spTree>
    <p:extLst>
      <p:ext uri="{BB962C8B-B14F-4D97-AF65-F5344CB8AC3E}">
        <p14:creationId xmlns:p14="http://schemas.microsoft.com/office/powerpoint/2010/main" val="6707169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Header &amp; 2-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AE91A-A46E-4B41-88C6-F4AF075C932A}"/>
              </a:ext>
            </a:extLst>
          </p:cNvPr>
          <p:cNvSpPr>
            <a:spLocks noGrp="1"/>
          </p:cNvSpPr>
          <p:nvPr>
            <p:ph type="title"/>
          </p:nvPr>
        </p:nvSpPr>
        <p:spPr>
          <a:xfrm>
            <a:off x="384048" y="274320"/>
            <a:ext cx="8385048" cy="795528"/>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D40D7502-C6C7-49CE-8A81-C3BD1B453749}"/>
              </a:ext>
            </a:extLst>
          </p:cNvPr>
          <p:cNvSpPr>
            <a:spLocks noGrp="1"/>
          </p:cNvSpPr>
          <p:nvPr>
            <p:ph sz="half" idx="1"/>
          </p:nvPr>
        </p:nvSpPr>
        <p:spPr>
          <a:xfrm>
            <a:off x="384048" y="1261872"/>
            <a:ext cx="4114800" cy="3319272"/>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3DBA163B-9823-4AA6-93E0-8B7386BC3109}"/>
              </a:ext>
            </a:extLst>
          </p:cNvPr>
          <p:cNvSpPr>
            <a:spLocks noGrp="1"/>
          </p:cNvSpPr>
          <p:nvPr>
            <p:ph sz="half" idx="2"/>
          </p:nvPr>
        </p:nvSpPr>
        <p:spPr>
          <a:xfrm>
            <a:off x="4654295" y="1261872"/>
            <a:ext cx="4114800" cy="3319272"/>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5F7C4CB0-E1A6-4DBC-8C27-B432BF957BCC}"/>
              </a:ext>
            </a:extLst>
          </p:cNvPr>
          <p:cNvSpPr>
            <a:spLocks noGrp="1"/>
          </p:cNvSpPr>
          <p:nvPr>
            <p:ph type="dt" sz="half" idx="10"/>
          </p:nvPr>
        </p:nvSpPr>
        <p:spPr/>
        <p:txBody>
          <a:bodyPr/>
          <a:lstStyle/>
          <a:p>
            <a:fld id="{87947146-9954-4458-9279-AA08A3B071CD}" type="datetime1">
              <a:rPr lang="en-US" smtClean="0"/>
              <a:t>03/27/19</a:t>
            </a:fld>
            <a:endParaRPr lang="en-US" dirty="0"/>
          </a:p>
        </p:txBody>
      </p:sp>
      <p:sp>
        <p:nvSpPr>
          <p:cNvPr id="6" name="Footer Placeholder 5">
            <a:extLst>
              <a:ext uri="{FF2B5EF4-FFF2-40B4-BE49-F238E27FC236}">
                <a16:creationId xmlns:a16="http://schemas.microsoft.com/office/drawing/2014/main" id="{599FAE45-F8BC-40F3-9164-D36C18C3F03A}"/>
              </a:ext>
            </a:extLst>
          </p:cNvPr>
          <p:cNvSpPr>
            <a:spLocks noGrp="1"/>
          </p:cNvSpPr>
          <p:nvPr>
            <p:ph type="ftr" sz="quarter" idx="11"/>
          </p:nvPr>
        </p:nvSpPr>
        <p:spPr/>
        <p:txBody>
          <a:bodyPr/>
          <a:lstStyle/>
          <a:p>
            <a:r>
              <a:rPr lang="en-US"/>
              <a:t>© 2018 Cognizant</a:t>
            </a:r>
            <a:endParaRPr lang="en-US" dirty="0"/>
          </a:p>
        </p:txBody>
      </p:sp>
      <p:sp>
        <p:nvSpPr>
          <p:cNvPr id="7" name="Slide Number Placeholder 6">
            <a:extLst>
              <a:ext uri="{FF2B5EF4-FFF2-40B4-BE49-F238E27FC236}">
                <a16:creationId xmlns:a16="http://schemas.microsoft.com/office/drawing/2014/main" id="{FB3BC111-2740-46AF-A4EE-25875C41C2BA}"/>
              </a:ext>
            </a:extLst>
          </p:cNvPr>
          <p:cNvSpPr>
            <a:spLocks noGrp="1"/>
          </p:cNvSpPr>
          <p:nvPr>
            <p:ph type="sldNum" sz="quarter" idx="12"/>
          </p:nvPr>
        </p:nvSpPr>
        <p:spPr/>
        <p:txBody>
          <a:bodyPr/>
          <a:lstStyle/>
          <a:p>
            <a:fld id="{2EFEF571-C9B4-4D92-A7F7-315B894862A8}" type="slidenum">
              <a:rPr lang="en-US" smtClean="0"/>
              <a:pPr/>
              <a:t>‹#›</a:t>
            </a:fld>
            <a:endParaRPr lang="en-US" dirty="0"/>
          </a:p>
        </p:txBody>
      </p:sp>
      <p:cxnSp>
        <p:nvCxnSpPr>
          <p:cNvPr id="11" name="Straight Connector 10">
            <a:extLst>
              <a:ext uri="{FF2B5EF4-FFF2-40B4-BE49-F238E27FC236}">
                <a16:creationId xmlns:a16="http://schemas.microsoft.com/office/drawing/2014/main" id="{3D1A41C7-0BA2-435B-A8CC-4AA343893F35}"/>
              </a:ext>
            </a:extLst>
          </p:cNvPr>
          <p:cNvCxnSpPr>
            <a:cxnSpLocks/>
          </p:cNvCxnSpPr>
          <p:nvPr userDrawn="1"/>
        </p:nvCxnSpPr>
        <p:spPr>
          <a:xfrm>
            <a:off x="379925" y="4690872"/>
            <a:ext cx="838415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8D86F33D-B3A6-4729-A0FB-5DC8F3DD4FCB}"/>
              </a:ext>
            </a:extLst>
          </p:cNvPr>
          <p:cNvPicPr>
            <a:picLocks noChangeAspect="1"/>
          </p:cNvPicPr>
          <p:nvPr userDrawn="1"/>
        </p:nvPicPr>
        <p:blipFill>
          <a:blip r:embed="rId2"/>
          <a:stretch>
            <a:fillRect/>
          </a:stretch>
        </p:blipFill>
        <p:spPr bwMode="black">
          <a:xfrm>
            <a:off x="7485912" y="4780026"/>
            <a:ext cx="1278163" cy="274320"/>
          </a:xfrm>
          <a:prstGeom prst="rect">
            <a:avLst/>
          </a:prstGeom>
        </p:spPr>
      </p:pic>
    </p:spTree>
    <p:extLst>
      <p:ext uri="{BB962C8B-B14F-4D97-AF65-F5344CB8AC3E}">
        <p14:creationId xmlns:p14="http://schemas.microsoft.com/office/powerpoint/2010/main" val="17868423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Header &amp; 3-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AE91A-A46E-4B41-88C6-F4AF075C932A}"/>
              </a:ext>
            </a:extLst>
          </p:cNvPr>
          <p:cNvSpPr>
            <a:spLocks noGrp="1"/>
          </p:cNvSpPr>
          <p:nvPr>
            <p:ph type="title"/>
          </p:nvPr>
        </p:nvSpPr>
        <p:spPr>
          <a:xfrm>
            <a:off x="384048" y="274320"/>
            <a:ext cx="8385048" cy="795528"/>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D40D7502-C6C7-49CE-8A81-C3BD1B453749}"/>
              </a:ext>
            </a:extLst>
          </p:cNvPr>
          <p:cNvSpPr>
            <a:spLocks noGrp="1"/>
          </p:cNvSpPr>
          <p:nvPr>
            <p:ph sz="half" idx="1"/>
          </p:nvPr>
        </p:nvSpPr>
        <p:spPr>
          <a:xfrm>
            <a:off x="384048" y="1261872"/>
            <a:ext cx="2688336" cy="3319272"/>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3DBA163B-9823-4AA6-93E0-8B7386BC3109}"/>
              </a:ext>
            </a:extLst>
          </p:cNvPr>
          <p:cNvSpPr>
            <a:spLocks noGrp="1"/>
          </p:cNvSpPr>
          <p:nvPr>
            <p:ph sz="half" idx="2"/>
          </p:nvPr>
        </p:nvSpPr>
        <p:spPr>
          <a:xfrm>
            <a:off x="3232404" y="1261872"/>
            <a:ext cx="2688336" cy="33192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3">
            <a:extLst>
              <a:ext uri="{FF2B5EF4-FFF2-40B4-BE49-F238E27FC236}">
                <a16:creationId xmlns:a16="http://schemas.microsoft.com/office/drawing/2014/main" id="{617AA6AF-2E25-4B76-8264-0127F05158B5}"/>
              </a:ext>
            </a:extLst>
          </p:cNvPr>
          <p:cNvSpPr>
            <a:spLocks noGrp="1"/>
          </p:cNvSpPr>
          <p:nvPr>
            <p:ph sz="half" idx="13"/>
          </p:nvPr>
        </p:nvSpPr>
        <p:spPr>
          <a:xfrm>
            <a:off x="6080760" y="1261872"/>
            <a:ext cx="2688336" cy="3319272"/>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0D7A35C2-C0F4-49D9-B722-67323A6F7FD1}"/>
              </a:ext>
            </a:extLst>
          </p:cNvPr>
          <p:cNvSpPr>
            <a:spLocks noGrp="1"/>
          </p:cNvSpPr>
          <p:nvPr>
            <p:ph type="dt" sz="half" idx="14"/>
          </p:nvPr>
        </p:nvSpPr>
        <p:spPr/>
        <p:txBody>
          <a:bodyPr/>
          <a:lstStyle/>
          <a:p>
            <a:fld id="{29509183-A3A4-4971-BEBF-1DCDFEAEA734}" type="datetime1">
              <a:rPr lang="en-US" smtClean="0"/>
              <a:t>03/27/19</a:t>
            </a:fld>
            <a:endParaRPr lang="en-US" dirty="0"/>
          </a:p>
        </p:txBody>
      </p:sp>
      <p:sp>
        <p:nvSpPr>
          <p:cNvPr id="6" name="Footer Placeholder 5">
            <a:extLst>
              <a:ext uri="{FF2B5EF4-FFF2-40B4-BE49-F238E27FC236}">
                <a16:creationId xmlns:a16="http://schemas.microsoft.com/office/drawing/2014/main" id="{F38FFCDF-15C2-443A-9747-477B83B8CFC9}"/>
              </a:ext>
            </a:extLst>
          </p:cNvPr>
          <p:cNvSpPr>
            <a:spLocks noGrp="1"/>
          </p:cNvSpPr>
          <p:nvPr>
            <p:ph type="ftr" sz="quarter" idx="15"/>
          </p:nvPr>
        </p:nvSpPr>
        <p:spPr/>
        <p:txBody>
          <a:bodyPr/>
          <a:lstStyle/>
          <a:p>
            <a:r>
              <a:rPr lang="en-US"/>
              <a:t>© 2018 Cognizant</a:t>
            </a:r>
            <a:endParaRPr lang="en-US" dirty="0"/>
          </a:p>
        </p:txBody>
      </p:sp>
      <p:sp>
        <p:nvSpPr>
          <p:cNvPr id="7" name="Slide Number Placeholder 6">
            <a:extLst>
              <a:ext uri="{FF2B5EF4-FFF2-40B4-BE49-F238E27FC236}">
                <a16:creationId xmlns:a16="http://schemas.microsoft.com/office/drawing/2014/main" id="{C4063F49-35A6-44FE-8D1B-AF1E3728CAC2}"/>
              </a:ext>
            </a:extLst>
          </p:cNvPr>
          <p:cNvSpPr>
            <a:spLocks noGrp="1"/>
          </p:cNvSpPr>
          <p:nvPr>
            <p:ph type="sldNum" sz="quarter" idx="16"/>
          </p:nvPr>
        </p:nvSpPr>
        <p:spPr/>
        <p:txBody>
          <a:bodyPr/>
          <a:lstStyle/>
          <a:p>
            <a:fld id="{2EFEF571-C9B4-4D92-A7F7-315B894862A8}" type="slidenum">
              <a:rPr lang="en-US" smtClean="0"/>
              <a:pPr/>
              <a:t>‹#›</a:t>
            </a:fld>
            <a:endParaRPr lang="en-US" dirty="0"/>
          </a:p>
        </p:txBody>
      </p:sp>
      <p:cxnSp>
        <p:nvCxnSpPr>
          <p:cNvPr id="11" name="Straight Connector 10">
            <a:extLst>
              <a:ext uri="{FF2B5EF4-FFF2-40B4-BE49-F238E27FC236}">
                <a16:creationId xmlns:a16="http://schemas.microsoft.com/office/drawing/2014/main" id="{4C6EBED9-9EFE-447A-BEE0-FCC12D286A78}"/>
              </a:ext>
            </a:extLst>
          </p:cNvPr>
          <p:cNvCxnSpPr>
            <a:cxnSpLocks/>
          </p:cNvCxnSpPr>
          <p:nvPr userDrawn="1"/>
        </p:nvCxnSpPr>
        <p:spPr>
          <a:xfrm>
            <a:off x="379925" y="4690872"/>
            <a:ext cx="838415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B87AFB02-A938-4E08-B29B-ED6F9D443187}"/>
              </a:ext>
            </a:extLst>
          </p:cNvPr>
          <p:cNvPicPr>
            <a:picLocks noChangeAspect="1"/>
          </p:cNvPicPr>
          <p:nvPr userDrawn="1"/>
        </p:nvPicPr>
        <p:blipFill>
          <a:blip r:embed="rId2"/>
          <a:stretch>
            <a:fillRect/>
          </a:stretch>
        </p:blipFill>
        <p:spPr bwMode="black">
          <a:xfrm>
            <a:off x="7485912" y="4780026"/>
            <a:ext cx="1278163" cy="274320"/>
          </a:xfrm>
          <a:prstGeom prst="rect">
            <a:avLst/>
          </a:prstGeom>
        </p:spPr>
      </p:pic>
    </p:spTree>
    <p:extLst>
      <p:ext uri="{BB962C8B-B14F-4D97-AF65-F5344CB8AC3E}">
        <p14:creationId xmlns:p14="http://schemas.microsoft.com/office/powerpoint/2010/main" val="21950219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Header &amp; 2-column (1/3, 2/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AE91A-A46E-4B41-88C6-F4AF075C932A}"/>
              </a:ext>
            </a:extLst>
          </p:cNvPr>
          <p:cNvSpPr>
            <a:spLocks noGrp="1"/>
          </p:cNvSpPr>
          <p:nvPr>
            <p:ph type="title"/>
          </p:nvPr>
        </p:nvSpPr>
        <p:spPr>
          <a:xfrm>
            <a:off x="384048" y="274320"/>
            <a:ext cx="8385048" cy="795528"/>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D40D7502-C6C7-49CE-8A81-C3BD1B453749}"/>
              </a:ext>
            </a:extLst>
          </p:cNvPr>
          <p:cNvSpPr>
            <a:spLocks noGrp="1"/>
          </p:cNvSpPr>
          <p:nvPr>
            <p:ph sz="half" idx="1"/>
          </p:nvPr>
        </p:nvSpPr>
        <p:spPr>
          <a:xfrm>
            <a:off x="384048" y="1261872"/>
            <a:ext cx="2688336" cy="3319272"/>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3DBA163B-9823-4AA6-93E0-8B7386BC3109}"/>
              </a:ext>
            </a:extLst>
          </p:cNvPr>
          <p:cNvSpPr>
            <a:spLocks noGrp="1"/>
          </p:cNvSpPr>
          <p:nvPr>
            <p:ph sz="half" idx="2"/>
          </p:nvPr>
        </p:nvSpPr>
        <p:spPr>
          <a:xfrm>
            <a:off x="3232404" y="1261872"/>
            <a:ext cx="5536692" cy="33192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C31406E-2CA1-499E-A808-27B124490AF3}"/>
              </a:ext>
            </a:extLst>
          </p:cNvPr>
          <p:cNvSpPr>
            <a:spLocks noGrp="1"/>
          </p:cNvSpPr>
          <p:nvPr>
            <p:ph type="dt" sz="half" idx="10"/>
          </p:nvPr>
        </p:nvSpPr>
        <p:spPr/>
        <p:txBody>
          <a:bodyPr/>
          <a:lstStyle/>
          <a:p>
            <a:fld id="{7C6C5538-3BC1-4274-BECE-326EC075782F}" type="datetime1">
              <a:rPr lang="en-US" smtClean="0"/>
              <a:t>03/27/19</a:t>
            </a:fld>
            <a:endParaRPr lang="en-US" dirty="0"/>
          </a:p>
        </p:txBody>
      </p:sp>
      <p:sp>
        <p:nvSpPr>
          <p:cNvPr id="6" name="Footer Placeholder 5">
            <a:extLst>
              <a:ext uri="{FF2B5EF4-FFF2-40B4-BE49-F238E27FC236}">
                <a16:creationId xmlns:a16="http://schemas.microsoft.com/office/drawing/2014/main" id="{E8B5E847-C84C-457F-B901-2EEB12AD94F8}"/>
              </a:ext>
            </a:extLst>
          </p:cNvPr>
          <p:cNvSpPr>
            <a:spLocks noGrp="1"/>
          </p:cNvSpPr>
          <p:nvPr>
            <p:ph type="ftr" sz="quarter" idx="11"/>
          </p:nvPr>
        </p:nvSpPr>
        <p:spPr/>
        <p:txBody>
          <a:bodyPr/>
          <a:lstStyle/>
          <a:p>
            <a:r>
              <a:rPr lang="en-US"/>
              <a:t>© 2018 Cognizant</a:t>
            </a:r>
            <a:endParaRPr lang="en-US" dirty="0"/>
          </a:p>
        </p:txBody>
      </p:sp>
      <p:sp>
        <p:nvSpPr>
          <p:cNvPr id="7" name="Slide Number Placeholder 6">
            <a:extLst>
              <a:ext uri="{FF2B5EF4-FFF2-40B4-BE49-F238E27FC236}">
                <a16:creationId xmlns:a16="http://schemas.microsoft.com/office/drawing/2014/main" id="{F1C10D1C-F2EA-46B6-B35A-881C8F5C67FE}"/>
              </a:ext>
            </a:extLst>
          </p:cNvPr>
          <p:cNvSpPr>
            <a:spLocks noGrp="1"/>
          </p:cNvSpPr>
          <p:nvPr>
            <p:ph type="sldNum" sz="quarter" idx="12"/>
          </p:nvPr>
        </p:nvSpPr>
        <p:spPr/>
        <p:txBody>
          <a:bodyPr/>
          <a:lstStyle/>
          <a:p>
            <a:fld id="{2EFEF571-C9B4-4D92-A7F7-315B894862A8}" type="slidenum">
              <a:rPr lang="en-US" smtClean="0"/>
              <a:pPr/>
              <a:t>‹#›</a:t>
            </a:fld>
            <a:endParaRPr lang="en-US" dirty="0"/>
          </a:p>
        </p:txBody>
      </p:sp>
      <p:cxnSp>
        <p:nvCxnSpPr>
          <p:cNvPr id="10" name="Straight Connector 9">
            <a:extLst>
              <a:ext uri="{FF2B5EF4-FFF2-40B4-BE49-F238E27FC236}">
                <a16:creationId xmlns:a16="http://schemas.microsoft.com/office/drawing/2014/main" id="{4149C702-A52C-4836-AD09-FFA898A62A90}"/>
              </a:ext>
            </a:extLst>
          </p:cNvPr>
          <p:cNvCxnSpPr>
            <a:cxnSpLocks/>
          </p:cNvCxnSpPr>
          <p:nvPr userDrawn="1"/>
        </p:nvCxnSpPr>
        <p:spPr>
          <a:xfrm>
            <a:off x="379925" y="4690872"/>
            <a:ext cx="838415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2FD43C0D-A77C-4195-A4E0-023F5CDE9415}"/>
              </a:ext>
            </a:extLst>
          </p:cNvPr>
          <p:cNvPicPr>
            <a:picLocks noChangeAspect="1"/>
          </p:cNvPicPr>
          <p:nvPr userDrawn="1"/>
        </p:nvPicPr>
        <p:blipFill>
          <a:blip r:embed="rId2"/>
          <a:stretch>
            <a:fillRect/>
          </a:stretch>
        </p:blipFill>
        <p:spPr bwMode="black">
          <a:xfrm>
            <a:off x="7485912" y="4780026"/>
            <a:ext cx="1278163" cy="274320"/>
          </a:xfrm>
          <a:prstGeom prst="rect">
            <a:avLst/>
          </a:prstGeom>
        </p:spPr>
      </p:pic>
    </p:spTree>
    <p:extLst>
      <p:ext uri="{BB962C8B-B14F-4D97-AF65-F5344CB8AC3E}">
        <p14:creationId xmlns:p14="http://schemas.microsoft.com/office/powerpoint/2010/main" val="3052656934"/>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5.xml"/><Relationship Id="rId18" Type="http://schemas.openxmlformats.org/officeDocument/2006/relationships/slideLayout" Target="../slideLayouts/slideLayout50.xml"/><Relationship Id="rId26" Type="http://schemas.openxmlformats.org/officeDocument/2006/relationships/slideLayout" Target="../slideLayouts/slideLayout58.xml"/><Relationship Id="rId3" Type="http://schemas.openxmlformats.org/officeDocument/2006/relationships/slideLayout" Target="../slideLayouts/slideLayout35.xml"/><Relationship Id="rId21" Type="http://schemas.openxmlformats.org/officeDocument/2006/relationships/slideLayout" Target="../slideLayouts/slideLayout53.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17" Type="http://schemas.openxmlformats.org/officeDocument/2006/relationships/slideLayout" Target="../slideLayouts/slideLayout49.xml"/><Relationship Id="rId25" Type="http://schemas.openxmlformats.org/officeDocument/2006/relationships/slideLayout" Target="../slideLayouts/slideLayout57.xml"/><Relationship Id="rId33" Type="http://schemas.openxmlformats.org/officeDocument/2006/relationships/theme" Target="../theme/theme2.xml"/><Relationship Id="rId2" Type="http://schemas.openxmlformats.org/officeDocument/2006/relationships/slideLayout" Target="../slideLayouts/slideLayout34.xml"/><Relationship Id="rId16" Type="http://schemas.openxmlformats.org/officeDocument/2006/relationships/slideLayout" Target="../slideLayouts/slideLayout48.xml"/><Relationship Id="rId20" Type="http://schemas.openxmlformats.org/officeDocument/2006/relationships/slideLayout" Target="../slideLayouts/slideLayout52.xml"/><Relationship Id="rId29" Type="http://schemas.openxmlformats.org/officeDocument/2006/relationships/slideLayout" Target="../slideLayouts/slideLayout61.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24" Type="http://schemas.openxmlformats.org/officeDocument/2006/relationships/slideLayout" Target="../slideLayouts/slideLayout56.xml"/><Relationship Id="rId32" Type="http://schemas.openxmlformats.org/officeDocument/2006/relationships/slideLayout" Target="../slideLayouts/slideLayout64.xml"/><Relationship Id="rId5" Type="http://schemas.openxmlformats.org/officeDocument/2006/relationships/slideLayout" Target="../slideLayouts/slideLayout37.xml"/><Relationship Id="rId15" Type="http://schemas.openxmlformats.org/officeDocument/2006/relationships/slideLayout" Target="../slideLayouts/slideLayout47.xml"/><Relationship Id="rId23" Type="http://schemas.openxmlformats.org/officeDocument/2006/relationships/slideLayout" Target="../slideLayouts/slideLayout55.xml"/><Relationship Id="rId28" Type="http://schemas.openxmlformats.org/officeDocument/2006/relationships/slideLayout" Target="../slideLayouts/slideLayout60.xml"/><Relationship Id="rId10" Type="http://schemas.openxmlformats.org/officeDocument/2006/relationships/slideLayout" Target="../slideLayouts/slideLayout42.xml"/><Relationship Id="rId19" Type="http://schemas.openxmlformats.org/officeDocument/2006/relationships/slideLayout" Target="../slideLayouts/slideLayout51.xml"/><Relationship Id="rId31" Type="http://schemas.openxmlformats.org/officeDocument/2006/relationships/slideLayout" Target="../slideLayouts/slideLayout63.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slideLayout" Target="../slideLayouts/slideLayout46.xml"/><Relationship Id="rId22" Type="http://schemas.openxmlformats.org/officeDocument/2006/relationships/slideLayout" Target="../slideLayouts/slideLayout54.xml"/><Relationship Id="rId27" Type="http://schemas.openxmlformats.org/officeDocument/2006/relationships/slideLayout" Target="../slideLayouts/slideLayout59.xml"/><Relationship Id="rId30" Type="http://schemas.openxmlformats.org/officeDocument/2006/relationships/slideLayout" Target="../slideLayouts/slideLayout62.xml"/><Relationship Id="rId8" Type="http://schemas.openxmlformats.org/officeDocument/2006/relationships/slideLayout" Target="../slideLayouts/slideLayout4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09947BC-C135-4AF9-80CB-7EC49EFAF7EE}"/>
              </a:ext>
            </a:extLst>
          </p:cNvPr>
          <p:cNvSpPr>
            <a:spLocks noGrp="1"/>
          </p:cNvSpPr>
          <p:nvPr>
            <p:ph type="title"/>
          </p:nvPr>
        </p:nvSpPr>
        <p:spPr>
          <a:xfrm>
            <a:off x="384048" y="274320"/>
            <a:ext cx="8385048" cy="795528"/>
          </a:xfrm>
          <a:prstGeom prst="rect">
            <a:avLst/>
          </a:prstGeom>
        </p:spPr>
        <p:txBody>
          <a:bodyPr vert="horz" lIns="0" tIns="0" rIns="0" bIns="0" rtlCol="0" anchor="t" anchorCtr="0">
            <a:normAutofit/>
          </a:bodyPr>
          <a:lstStyle/>
          <a:p>
            <a:r>
              <a:rPr lang="en-US" dirty="0"/>
              <a:t>Click to edit Master title style</a:t>
            </a:r>
          </a:p>
        </p:txBody>
      </p:sp>
      <p:sp>
        <p:nvSpPr>
          <p:cNvPr id="3" name="Text Placeholder 2">
            <a:extLst>
              <a:ext uri="{FF2B5EF4-FFF2-40B4-BE49-F238E27FC236}">
                <a16:creationId xmlns:a16="http://schemas.microsoft.com/office/drawing/2014/main" id="{178C3981-E47F-4B94-A56D-1A8F4B3B3863}"/>
              </a:ext>
            </a:extLst>
          </p:cNvPr>
          <p:cNvSpPr>
            <a:spLocks noGrp="1"/>
          </p:cNvSpPr>
          <p:nvPr>
            <p:ph type="body" idx="1"/>
          </p:nvPr>
        </p:nvSpPr>
        <p:spPr>
          <a:xfrm>
            <a:off x="384048" y="1261872"/>
            <a:ext cx="8385048" cy="3319272"/>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Date Placeholder 7">
            <a:extLst>
              <a:ext uri="{FF2B5EF4-FFF2-40B4-BE49-F238E27FC236}">
                <a16:creationId xmlns:a16="http://schemas.microsoft.com/office/drawing/2014/main" id="{417B5ED4-B674-4C32-9514-6C6A986BC37F}"/>
              </a:ext>
            </a:extLst>
          </p:cNvPr>
          <p:cNvSpPr>
            <a:spLocks noGrp="1"/>
          </p:cNvSpPr>
          <p:nvPr>
            <p:ph type="dt" sz="half" idx="2"/>
          </p:nvPr>
        </p:nvSpPr>
        <p:spPr>
          <a:xfrm>
            <a:off x="5486400" y="4800600"/>
            <a:ext cx="914400" cy="155448"/>
          </a:xfrm>
          <a:prstGeom prst="rect">
            <a:avLst/>
          </a:prstGeom>
        </p:spPr>
        <p:txBody>
          <a:bodyPr vert="horz" lIns="0" tIns="0" rIns="0" bIns="0" rtlCol="0" anchor="ctr"/>
          <a:lstStyle>
            <a:lvl1pPr algn="r">
              <a:defRPr sz="750">
                <a:solidFill>
                  <a:schemeClr val="tx1"/>
                </a:solidFill>
              </a:defRPr>
            </a:lvl1pPr>
          </a:lstStyle>
          <a:p>
            <a:fld id="{72C7141F-1075-416F-B85B-2A67B4DBA6BF}" type="datetime1">
              <a:rPr lang="en-US" smtClean="0"/>
              <a:t>03/27/19</a:t>
            </a:fld>
            <a:endParaRPr lang="en-US" dirty="0"/>
          </a:p>
        </p:txBody>
      </p:sp>
      <p:sp>
        <p:nvSpPr>
          <p:cNvPr id="9" name="Footer Placeholder 8">
            <a:extLst>
              <a:ext uri="{FF2B5EF4-FFF2-40B4-BE49-F238E27FC236}">
                <a16:creationId xmlns:a16="http://schemas.microsoft.com/office/drawing/2014/main" id="{AB68013F-8083-4869-B1B8-42E270F30CB8}"/>
              </a:ext>
            </a:extLst>
          </p:cNvPr>
          <p:cNvSpPr>
            <a:spLocks noGrp="1"/>
          </p:cNvSpPr>
          <p:nvPr>
            <p:ph type="ftr" sz="quarter" idx="3"/>
          </p:nvPr>
        </p:nvSpPr>
        <p:spPr>
          <a:xfrm>
            <a:off x="640080" y="4800600"/>
            <a:ext cx="4572000" cy="155448"/>
          </a:xfrm>
          <a:prstGeom prst="rect">
            <a:avLst/>
          </a:prstGeom>
        </p:spPr>
        <p:txBody>
          <a:bodyPr vert="horz" lIns="0" tIns="0" rIns="0" bIns="0" rtlCol="0" anchor="ctr"/>
          <a:lstStyle>
            <a:lvl1pPr algn="l">
              <a:defRPr sz="750">
                <a:solidFill>
                  <a:schemeClr val="tx1"/>
                </a:solidFill>
              </a:defRPr>
            </a:lvl1pPr>
            <a:lvl2pPr marL="0" indent="0">
              <a:defRPr sz="750"/>
            </a:lvl2pPr>
            <a:lvl3pPr marL="0" indent="0">
              <a:defRPr sz="750"/>
            </a:lvl3pPr>
            <a:lvl4pPr marL="0" indent="0">
              <a:defRPr sz="750"/>
            </a:lvl4pPr>
            <a:lvl5pPr marL="0" indent="0">
              <a:defRPr sz="750"/>
            </a:lvl5pPr>
            <a:lvl6pPr marL="0" indent="0">
              <a:defRPr sz="750"/>
            </a:lvl6pPr>
            <a:lvl7pPr marL="0" indent="0">
              <a:defRPr sz="750"/>
            </a:lvl7pPr>
            <a:lvl8pPr marL="0" indent="0">
              <a:defRPr sz="750"/>
            </a:lvl8pPr>
            <a:lvl9pPr marL="0" indent="0">
              <a:defRPr sz="750"/>
            </a:lvl9pPr>
          </a:lstStyle>
          <a:p>
            <a:r>
              <a:rPr lang="en-US"/>
              <a:t>© 2018 Cognizant</a:t>
            </a:r>
            <a:endParaRPr lang="en-US" dirty="0"/>
          </a:p>
        </p:txBody>
      </p:sp>
      <p:sp>
        <p:nvSpPr>
          <p:cNvPr id="10" name="Slide Number Placeholder 9">
            <a:extLst>
              <a:ext uri="{FF2B5EF4-FFF2-40B4-BE49-F238E27FC236}">
                <a16:creationId xmlns:a16="http://schemas.microsoft.com/office/drawing/2014/main" id="{42EC2F54-FE71-419F-B3E9-62861D2AA5EE}"/>
              </a:ext>
            </a:extLst>
          </p:cNvPr>
          <p:cNvSpPr>
            <a:spLocks noGrp="1"/>
          </p:cNvSpPr>
          <p:nvPr>
            <p:ph type="sldNum" sz="quarter" idx="4"/>
          </p:nvPr>
        </p:nvSpPr>
        <p:spPr>
          <a:xfrm>
            <a:off x="384048" y="4800600"/>
            <a:ext cx="228600" cy="155448"/>
          </a:xfrm>
          <a:prstGeom prst="rect">
            <a:avLst/>
          </a:prstGeom>
        </p:spPr>
        <p:txBody>
          <a:bodyPr vert="horz" lIns="0" tIns="0" rIns="0" bIns="0" rtlCol="0" anchor="ctr"/>
          <a:lstStyle>
            <a:lvl1pPr algn="l">
              <a:defRPr sz="900" b="1">
                <a:solidFill>
                  <a:schemeClr val="accent6"/>
                </a:solidFill>
              </a:defRPr>
            </a:lvl1pPr>
          </a:lstStyle>
          <a:p>
            <a:fld id="{2EFEF571-C9B4-4D92-A7F7-315B894862A8}" type="slidenum">
              <a:rPr lang="en-US" smtClean="0"/>
              <a:pPr/>
              <a:t>‹#›</a:t>
            </a:fld>
            <a:endParaRPr lang="en-US" dirty="0"/>
          </a:p>
        </p:txBody>
      </p:sp>
    </p:spTree>
    <p:extLst>
      <p:ext uri="{BB962C8B-B14F-4D97-AF65-F5344CB8AC3E}">
        <p14:creationId xmlns:p14="http://schemas.microsoft.com/office/powerpoint/2010/main" val="1422930743"/>
      </p:ext>
    </p:extLst>
  </p:cSld>
  <p:clrMap bg1="lt1" tx1="dk1" bg2="lt2" tx2="dk2" accent1="accent1" accent2="accent2" accent3="accent3" accent4="accent4" accent5="accent5" accent6="accent6" hlink="hlink" folHlink="folHlink"/>
  <p:sldLayoutIdLst>
    <p:sldLayoutId id="2147483812" r:id="rId1"/>
    <p:sldLayoutId id="2147483810" r:id="rId2"/>
    <p:sldLayoutId id="2147483813" r:id="rId3"/>
    <p:sldLayoutId id="2147483724" r:id="rId4"/>
    <p:sldLayoutId id="2147483725" r:id="rId5"/>
    <p:sldLayoutId id="2147483709" r:id="rId6"/>
    <p:sldLayoutId id="2147483711" r:id="rId7"/>
    <p:sldLayoutId id="2147483726" r:id="rId8"/>
    <p:sldLayoutId id="2147483793" r:id="rId9"/>
    <p:sldLayoutId id="2147483794" r:id="rId10"/>
    <p:sldLayoutId id="2147483720" r:id="rId11"/>
    <p:sldLayoutId id="2147483783" r:id="rId12"/>
    <p:sldLayoutId id="2147483784" r:id="rId13"/>
    <p:sldLayoutId id="2147483727" r:id="rId14"/>
    <p:sldLayoutId id="2147483776" r:id="rId15"/>
    <p:sldLayoutId id="2147483806" r:id="rId16"/>
    <p:sldLayoutId id="2147483807" r:id="rId17"/>
    <p:sldLayoutId id="2147483781" r:id="rId18"/>
    <p:sldLayoutId id="2147483808" r:id="rId19"/>
    <p:sldLayoutId id="2147483809" r:id="rId20"/>
    <p:sldLayoutId id="2147483797" r:id="rId21"/>
    <p:sldLayoutId id="2147483798" r:id="rId22"/>
    <p:sldLayoutId id="2147483799" r:id="rId23"/>
    <p:sldLayoutId id="2147483700" r:id="rId24"/>
    <p:sldLayoutId id="2147483663" r:id="rId25"/>
    <p:sldLayoutId id="2147483683" r:id="rId26"/>
    <p:sldLayoutId id="2147483682" r:id="rId27"/>
    <p:sldLayoutId id="2147483664" r:id="rId28"/>
    <p:sldLayoutId id="2147483670" r:id="rId29"/>
    <p:sldLayoutId id="2147483733" r:id="rId30"/>
    <p:sldLayoutId id="2147483782" r:id="rId31"/>
    <p:sldLayoutId id="2147483672" r:id="rId32"/>
  </p:sldLayoutIdLst>
  <p:hf hdr="0" dt="0"/>
  <p:txStyles>
    <p:titleStyle>
      <a:lvl1pPr algn="l" defTabSz="914400" rtl="0" eaLnBrk="1" latinLnBrk="0" hangingPunct="1">
        <a:lnSpc>
          <a:spcPct val="90000"/>
        </a:lnSpc>
        <a:spcBef>
          <a:spcPct val="0"/>
        </a:spcBef>
        <a:buNone/>
        <a:defRPr sz="2400" kern="1200">
          <a:solidFill>
            <a:schemeClr val="tx1"/>
          </a:solidFill>
          <a:latin typeface="Arial" panose="020B0604020202020204" pitchFamily="34" charset="0"/>
          <a:ea typeface="+mj-ea"/>
          <a:cs typeface="Arial" panose="020B0604020202020204" pitchFamily="34" charset="0"/>
        </a:defRPr>
      </a:lvl1pPr>
    </p:titleStyle>
    <p:bodyStyle>
      <a:lvl1pPr marL="0" indent="0" algn="l" defTabSz="914400" rtl="0" eaLnBrk="1" latinLnBrk="0" hangingPunct="1">
        <a:lnSpc>
          <a:spcPct val="100000"/>
        </a:lnSpc>
        <a:spcBef>
          <a:spcPts val="600"/>
        </a:spcBef>
        <a:buFont typeface="Arial" panose="020B0604020202020204" pitchFamily="34" charset="0"/>
        <a:buNone/>
        <a:defRPr sz="1800" kern="1200">
          <a:solidFill>
            <a:schemeClr val="tx2"/>
          </a:solidFill>
          <a:latin typeface="Arial" panose="020B0604020202020204" pitchFamily="34" charset="0"/>
          <a:ea typeface="+mn-ea"/>
          <a:cs typeface="Arial" panose="020B0604020202020204" pitchFamily="34" charset="0"/>
        </a:defRPr>
      </a:lvl1pPr>
      <a:lvl2pPr marL="228600" indent="-228600" algn="l" defTabSz="914400" rtl="0" eaLnBrk="1" latinLnBrk="0" hangingPunct="1">
        <a:lnSpc>
          <a:spcPct val="100000"/>
        </a:lnSpc>
        <a:spcBef>
          <a:spcPts val="600"/>
        </a:spcBef>
        <a:buClrTx/>
        <a:buSzPct val="125000"/>
        <a:buFont typeface="Arial" panose="020B0604020202020204" pitchFamily="34" charset="0"/>
        <a:buChar char="•"/>
        <a:defRPr sz="1800" kern="1200">
          <a:solidFill>
            <a:schemeClr val="tx2"/>
          </a:solidFill>
          <a:latin typeface="Arial" panose="020B0604020202020204" pitchFamily="34" charset="0"/>
          <a:ea typeface="+mn-ea"/>
          <a:cs typeface="Arial" panose="020B0604020202020204" pitchFamily="34" charset="0"/>
        </a:defRPr>
      </a:lvl2pPr>
      <a:lvl3pPr marL="457200" indent="-228600" algn="l" defTabSz="914400" rtl="0" eaLnBrk="1" latinLnBrk="0" hangingPunct="1">
        <a:lnSpc>
          <a:spcPct val="100000"/>
        </a:lnSpc>
        <a:spcBef>
          <a:spcPts val="400"/>
        </a:spcBef>
        <a:buClrTx/>
        <a:buSzPct val="100000"/>
        <a:buFont typeface="Arial" panose="020B0604020202020204" pitchFamily="34" charset="0"/>
        <a:buChar char="–"/>
        <a:defRPr sz="1600" kern="1200">
          <a:solidFill>
            <a:schemeClr val="tx2"/>
          </a:solidFill>
          <a:latin typeface="Arial" panose="020B0604020202020204" pitchFamily="34" charset="0"/>
          <a:ea typeface="+mn-ea"/>
          <a:cs typeface="Arial" panose="020B0604020202020204" pitchFamily="34" charset="0"/>
        </a:defRPr>
      </a:lvl3pPr>
      <a:lvl4pPr marL="685800" indent="-228600" algn="l" defTabSz="914400" rtl="0" eaLnBrk="1" latinLnBrk="0" hangingPunct="1">
        <a:lnSpc>
          <a:spcPct val="100000"/>
        </a:lnSpc>
        <a:spcBef>
          <a:spcPts val="400"/>
        </a:spcBef>
        <a:buClrTx/>
        <a:buSzPct val="100000"/>
        <a:buFont typeface="Courier New" panose="02070309020205020404" pitchFamily="49" charset="0"/>
        <a:buChar char="o"/>
        <a:defRPr sz="1600" kern="1200">
          <a:solidFill>
            <a:schemeClr val="tx2"/>
          </a:solidFill>
          <a:latin typeface="Arial" panose="020B0604020202020204" pitchFamily="34" charset="0"/>
          <a:ea typeface="+mn-ea"/>
          <a:cs typeface="Arial" panose="020B0604020202020204" pitchFamily="34" charset="0"/>
        </a:defRPr>
      </a:lvl4pPr>
      <a:lvl5pPr marL="914400" indent="-228600" algn="l" defTabSz="914400" rtl="0" eaLnBrk="1" latinLnBrk="0" hangingPunct="1">
        <a:lnSpc>
          <a:spcPct val="100000"/>
        </a:lnSpc>
        <a:spcBef>
          <a:spcPts val="400"/>
        </a:spcBef>
        <a:buClrTx/>
        <a:buSzPct val="100000"/>
        <a:buFont typeface="Arial" panose="020B0604020202020204" pitchFamily="34" charset="0"/>
        <a:buChar char="–"/>
        <a:defRPr sz="1600" kern="1200">
          <a:solidFill>
            <a:schemeClr val="tx2"/>
          </a:solidFill>
          <a:latin typeface="Arial" panose="020B0604020202020204" pitchFamily="34" charset="0"/>
          <a:ea typeface="+mn-ea"/>
          <a:cs typeface="Arial" panose="020B0604020202020204" pitchFamily="34" charset="0"/>
        </a:defRPr>
      </a:lvl5pPr>
      <a:lvl6pPr marL="1143000" indent="-228600" algn="l" defTabSz="914400" rtl="0" eaLnBrk="1" latinLnBrk="0" hangingPunct="1">
        <a:lnSpc>
          <a:spcPct val="100000"/>
        </a:lnSpc>
        <a:spcBef>
          <a:spcPts val="400"/>
        </a:spcBef>
        <a:buClr>
          <a:schemeClr val="accent2"/>
        </a:buClr>
        <a:buSzPct val="125000"/>
        <a:buFont typeface="Arial" panose="020B0604020202020204" pitchFamily="34" charset="0"/>
        <a:buChar char="•"/>
        <a:defRPr sz="1600" kern="1200">
          <a:solidFill>
            <a:schemeClr val="tx2"/>
          </a:solidFill>
          <a:latin typeface="Arial" panose="020B0604020202020204" pitchFamily="34" charset="0"/>
          <a:ea typeface="+mn-ea"/>
          <a:cs typeface="Arial" panose="020B0604020202020204" pitchFamily="34" charset="0"/>
        </a:defRPr>
      </a:lvl6pPr>
      <a:lvl7pPr marL="1371600" indent="-228600" algn="l" defTabSz="914400" rtl="0" eaLnBrk="1" latinLnBrk="0" hangingPunct="1">
        <a:lnSpc>
          <a:spcPct val="100000"/>
        </a:lnSpc>
        <a:spcBef>
          <a:spcPts val="400"/>
        </a:spcBef>
        <a:buClr>
          <a:schemeClr val="accent2"/>
        </a:buClr>
        <a:buSzPct val="90000"/>
        <a:buFont typeface="Arial" panose="020B0604020202020204" pitchFamily="34" charset="0"/>
        <a:buChar char="–"/>
        <a:defRPr sz="1600" kern="1200">
          <a:solidFill>
            <a:schemeClr val="tx2"/>
          </a:solidFill>
          <a:latin typeface="+mn-lt"/>
          <a:ea typeface="+mn-ea"/>
          <a:cs typeface="+mn-cs"/>
        </a:defRPr>
      </a:lvl7pPr>
      <a:lvl8pPr marL="1600200" indent="-228600" algn="l" defTabSz="914400" rtl="0" eaLnBrk="1" latinLnBrk="0" hangingPunct="1">
        <a:lnSpc>
          <a:spcPct val="100000"/>
        </a:lnSpc>
        <a:spcBef>
          <a:spcPts val="400"/>
        </a:spcBef>
        <a:buClr>
          <a:schemeClr val="accent2"/>
        </a:buClr>
        <a:buSzPct val="90000"/>
        <a:buFont typeface="Courier New" panose="02070309020205020404" pitchFamily="49" charset="0"/>
        <a:buChar char="o"/>
        <a:defRPr sz="1600" kern="1200">
          <a:solidFill>
            <a:schemeClr val="tx2"/>
          </a:solidFill>
          <a:latin typeface="+mn-lt"/>
          <a:ea typeface="+mn-ea"/>
          <a:cs typeface="+mn-cs"/>
        </a:defRPr>
      </a:lvl8pPr>
      <a:lvl9pPr marL="1600200" indent="-228600" algn="l" defTabSz="914400" rtl="0" eaLnBrk="1" latinLnBrk="0" hangingPunct="1">
        <a:lnSpc>
          <a:spcPct val="100000"/>
        </a:lnSpc>
        <a:spcBef>
          <a:spcPts val="400"/>
        </a:spcBef>
        <a:buClrTx/>
        <a:buSzPct val="90000"/>
        <a:buFont typeface="Courier New" panose="02070309020205020404" pitchFamily="49" charset="0"/>
        <a:buChar char="o"/>
        <a:defRPr sz="16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09947BC-C135-4AF9-80CB-7EC49EFAF7EE}"/>
              </a:ext>
            </a:extLst>
          </p:cNvPr>
          <p:cNvSpPr>
            <a:spLocks noGrp="1"/>
          </p:cNvSpPr>
          <p:nvPr>
            <p:ph type="title"/>
          </p:nvPr>
        </p:nvSpPr>
        <p:spPr>
          <a:xfrm>
            <a:off x="384048" y="274320"/>
            <a:ext cx="8385048" cy="795528"/>
          </a:xfrm>
          <a:prstGeom prst="rect">
            <a:avLst/>
          </a:prstGeom>
        </p:spPr>
        <p:txBody>
          <a:bodyPr vert="horz" lIns="0" tIns="0" rIns="0" bIns="0" rtlCol="0" anchor="t" anchorCtr="0">
            <a:normAutofit/>
          </a:bodyPr>
          <a:lstStyle/>
          <a:p>
            <a:r>
              <a:rPr lang="en-US" dirty="0"/>
              <a:t>Click to edit Master title style</a:t>
            </a:r>
          </a:p>
        </p:txBody>
      </p:sp>
      <p:sp>
        <p:nvSpPr>
          <p:cNvPr id="3" name="Text Placeholder 2">
            <a:extLst>
              <a:ext uri="{FF2B5EF4-FFF2-40B4-BE49-F238E27FC236}">
                <a16:creationId xmlns:a16="http://schemas.microsoft.com/office/drawing/2014/main" id="{178C3981-E47F-4B94-A56D-1A8F4B3B3863}"/>
              </a:ext>
            </a:extLst>
          </p:cNvPr>
          <p:cNvSpPr>
            <a:spLocks noGrp="1"/>
          </p:cNvSpPr>
          <p:nvPr>
            <p:ph type="body" idx="1"/>
          </p:nvPr>
        </p:nvSpPr>
        <p:spPr>
          <a:xfrm>
            <a:off x="384048" y="1261872"/>
            <a:ext cx="8385048" cy="3319272"/>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Date Placeholder 7">
            <a:extLst>
              <a:ext uri="{FF2B5EF4-FFF2-40B4-BE49-F238E27FC236}">
                <a16:creationId xmlns:a16="http://schemas.microsoft.com/office/drawing/2014/main" id="{417B5ED4-B674-4C32-9514-6C6A986BC37F}"/>
              </a:ext>
            </a:extLst>
          </p:cNvPr>
          <p:cNvSpPr>
            <a:spLocks noGrp="1"/>
          </p:cNvSpPr>
          <p:nvPr>
            <p:ph type="dt" sz="half" idx="2"/>
          </p:nvPr>
        </p:nvSpPr>
        <p:spPr>
          <a:xfrm>
            <a:off x="5486400" y="4800600"/>
            <a:ext cx="914400" cy="155448"/>
          </a:xfrm>
          <a:prstGeom prst="rect">
            <a:avLst/>
          </a:prstGeom>
        </p:spPr>
        <p:txBody>
          <a:bodyPr vert="horz" lIns="0" tIns="0" rIns="0" bIns="0" rtlCol="0" anchor="ctr"/>
          <a:lstStyle>
            <a:lvl1pPr algn="r">
              <a:defRPr sz="750">
                <a:solidFill>
                  <a:schemeClr val="tx1"/>
                </a:solidFill>
              </a:defRPr>
            </a:lvl1pPr>
          </a:lstStyle>
          <a:p>
            <a:fld id="{72C7141F-1075-416F-B85B-2A67B4DBA6BF}" type="datetime1">
              <a:rPr lang="en-US" smtClean="0"/>
              <a:t>03/27/19</a:t>
            </a:fld>
            <a:endParaRPr lang="en-US" dirty="0"/>
          </a:p>
        </p:txBody>
      </p:sp>
      <p:sp>
        <p:nvSpPr>
          <p:cNvPr id="9" name="Footer Placeholder 8">
            <a:extLst>
              <a:ext uri="{FF2B5EF4-FFF2-40B4-BE49-F238E27FC236}">
                <a16:creationId xmlns:a16="http://schemas.microsoft.com/office/drawing/2014/main" id="{AB68013F-8083-4869-B1B8-42E270F30CB8}"/>
              </a:ext>
            </a:extLst>
          </p:cNvPr>
          <p:cNvSpPr>
            <a:spLocks noGrp="1"/>
          </p:cNvSpPr>
          <p:nvPr>
            <p:ph type="ftr" sz="quarter" idx="3"/>
          </p:nvPr>
        </p:nvSpPr>
        <p:spPr>
          <a:xfrm>
            <a:off x="640080" y="4800600"/>
            <a:ext cx="4572000" cy="155448"/>
          </a:xfrm>
          <a:prstGeom prst="rect">
            <a:avLst/>
          </a:prstGeom>
        </p:spPr>
        <p:txBody>
          <a:bodyPr vert="horz" lIns="0" tIns="0" rIns="0" bIns="0" rtlCol="0" anchor="ctr"/>
          <a:lstStyle>
            <a:lvl1pPr algn="l">
              <a:defRPr sz="750">
                <a:solidFill>
                  <a:schemeClr val="tx1"/>
                </a:solidFill>
              </a:defRPr>
            </a:lvl1pPr>
            <a:lvl2pPr marL="0" indent="0">
              <a:defRPr sz="750"/>
            </a:lvl2pPr>
            <a:lvl3pPr marL="0" indent="0">
              <a:defRPr sz="750"/>
            </a:lvl3pPr>
            <a:lvl4pPr marL="0" indent="0">
              <a:defRPr sz="750"/>
            </a:lvl4pPr>
            <a:lvl5pPr marL="0" indent="0">
              <a:defRPr sz="750"/>
            </a:lvl5pPr>
            <a:lvl6pPr marL="0" indent="0">
              <a:defRPr sz="750"/>
            </a:lvl6pPr>
            <a:lvl7pPr marL="0" indent="0">
              <a:defRPr sz="750"/>
            </a:lvl7pPr>
            <a:lvl8pPr marL="0" indent="0">
              <a:defRPr sz="750"/>
            </a:lvl8pPr>
            <a:lvl9pPr marL="0" indent="0">
              <a:defRPr sz="750"/>
            </a:lvl9pPr>
          </a:lstStyle>
          <a:p>
            <a:r>
              <a:rPr lang="en-US"/>
              <a:t>© 2018 Cognizant</a:t>
            </a:r>
            <a:endParaRPr lang="en-US" dirty="0"/>
          </a:p>
        </p:txBody>
      </p:sp>
      <p:sp>
        <p:nvSpPr>
          <p:cNvPr id="10" name="Slide Number Placeholder 9">
            <a:extLst>
              <a:ext uri="{FF2B5EF4-FFF2-40B4-BE49-F238E27FC236}">
                <a16:creationId xmlns:a16="http://schemas.microsoft.com/office/drawing/2014/main" id="{42EC2F54-FE71-419F-B3E9-62861D2AA5EE}"/>
              </a:ext>
            </a:extLst>
          </p:cNvPr>
          <p:cNvSpPr>
            <a:spLocks noGrp="1"/>
          </p:cNvSpPr>
          <p:nvPr>
            <p:ph type="sldNum" sz="quarter" idx="4"/>
          </p:nvPr>
        </p:nvSpPr>
        <p:spPr>
          <a:xfrm>
            <a:off x="384048" y="4800600"/>
            <a:ext cx="228600" cy="155448"/>
          </a:xfrm>
          <a:prstGeom prst="rect">
            <a:avLst/>
          </a:prstGeom>
        </p:spPr>
        <p:txBody>
          <a:bodyPr vert="horz" lIns="0" tIns="0" rIns="0" bIns="0" rtlCol="0" anchor="ctr"/>
          <a:lstStyle>
            <a:lvl1pPr algn="l">
              <a:defRPr sz="900" b="1">
                <a:solidFill>
                  <a:schemeClr val="accent6"/>
                </a:solidFill>
              </a:defRPr>
            </a:lvl1pPr>
          </a:lstStyle>
          <a:p>
            <a:fld id="{2EFEF571-C9B4-4D92-A7F7-315B894862A8}" type="slidenum">
              <a:rPr lang="en-US" smtClean="0"/>
              <a:pPr/>
              <a:t>‹#›</a:t>
            </a:fld>
            <a:endParaRPr lang="en-US" dirty="0"/>
          </a:p>
        </p:txBody>
      </p:sp>
    </p:spTree>
    <p:extLst>
      <p:ext uri="{BB962C8B-B14F-4D97-AF65-F5344CB8AC3E}">
        <p14:creationId xmlns:p14="http://schemas.microsoft.com/office/powerpoint/2010/main" val="528357401"/>
      </p:ext>
    </p:extLst>
  </p:cSld>
  <p:clrMap bg1="lt1" tx1="dk1" bg2="lt2" tx2="dk2" accent1="accent1" accent2="accent2" accent3="accent3" accent4="accent4" accent5="accent5" accent6="accent6" hlink="hlink" folHlink="folHlink"/>
  <p:sldLayoutIdLst>
    <p:sldLayoutId id="2147483815" r:id="rId1"/>
    <p:sldLayoutId id="2147483816" r:id="rId2"/>
    <p:sldLayoutId id="2147483817" r:id="rId3"/>
    <p:sldLayoutId id="2147483818" r:id="rId4"/>
    <p:sldLayoutId id="2147483819" r:id="rId5"/>
    <p:sldLayoutId id="2147483820" r:id="rId6"/>
    <p:sldLayoutId id="2147483821" r:id="rId7"/>
    <p:sldLayoutId id="2147483822" r:id="rId8"/>
    <p:sldLayoutId id="2147483823" r:id="rId9"/>
    <p:sldLayoutId id="2147483824" r:id="rId10"/>
    <p:sldLayoutId id="2147483825" r:id="rId11"/>
    <p:sldLayoutId id="2147483826" r:id="rId12"/>
    <p:sldLayoutId id="2147483827" r:id="rId13"/>
    <p:sldLayoutId id="2147483828" r:id="rId14"/>
    <p:sldLayoutId id="2147483829" r:id="rId15"/>
    <p:sldLayoutId id="2147483830" r:id="rId16"/>
    <p:sldLayoutId id="2147483831" r:id="rId17"/>
    <p:sldLayoutId id="2147483832" r:id="rId18"/>
    <p:sldLayoutId id="2147483833" r:id="rId19"/>
    <p:sldLayoutId id="2147483834" r:id="rId20"/>
    <p:sldLayoutId id="2147483835" r:id="rId21"/>
    <p:sldLayoutId id="2147483836" r:id="rId22"/>
    <p:sldLayoutId id="2147483837" r:id="rId23"/>
    <p:sldLayoutId id="2147483838" r:id="rId24"/>
    <p:sldLayoutId id="2147483839" r:id="rId25"/>
    <p:sldLayoutId id="2147483840" r:id="rId26"/>
    <p:sldLayoutId id="2147483841" r:id="rId27"/>
    <p:sldLayoutId id="2147483842" r:id="rId28"/>
    <p:sldLayoutId id="2147483843" r:id="rId29"/>
    <p:sldLayoutId id="2147483844" r:id="rId30"/>
    <p:sldLayoutId id="2147483845" r:id="rId31"/>
    <p:sldLayoutId id="2147483846" r:id="rId32"/>
  </p:sldLayoutIdLst>
  <p:hf hdr="0" dt="0"/>
  <p:txStyles>
    <p:titleStyle>
      <a:lvl1pPr algn="l" defTabSz="914400" rtl="0" eaLnBrk="1" latinLnBrk="0" hangingPunct="1">
        <a:lnSpc>
          <a:spcPct val="90000"/>
        </a:lnSpc>
        <a:spcBef>
          <a:spcPct val="0"/>
        </a:spcBef>
        <a:buNone/>
        <a:defRPr sz="2400" kern="1200">
          <a:solidFill>
            <a:schemeClr val="tx1"/>
          </a:solidFill>
          <a:latin typeface="Arial" panose="020B0604020202020204" pitchFamily="34" charset="0"/>
          <a:ea typeface="+mj-ea"/>
          <a:cs typeface="Arial" panose="020B0604020202020204" pitchFamily="34" charset="0"/>
        </a:defRPr>
      </a:lvl1pPr>
    </p:titleStyle>
    <p:bodyStyle>
      <a:lvl1pPr marL="0" indent="0" algn="l" defTabSz="914400" rtl="0" eaLnBrk="1" latinLnBrk="0" hangingPunct="1">
        <a:lnSpc>
          <a:spcPct val="100000"/>
        </a:lnSpc>
        <a:spcBef>
          <a:spcPts val="600"/>
        </a:spcBef>
        <a:buFont typeface="Arial" panose="020B0604020202020204" pitchFamily="34" charset="0"/>
        <a:buNone/>
        <a:defRPr sz="1800" kern="1200">
          <a:solidFill>
            <a:schemeClr val="tx2"/>
          </a:solidFill>
          <a:latin typeface="Arial" panose="020B0604020202020204" pitchFamily="34" charset="0"/>
          <a:ea typeface="+mn-ea"/>
          <a:cs typeface="Arial" panose="020B0604020202020204" pitchFamily="34" charset="0"/>
        </a:defRPr>
      </a:lvl1pPr>
      <a:lvl2pPr marL="228600" indent="-228600" algn="l" defTabSz="914400" rtl="0" eaLnBrk="1" latinLnBrk="0" hangingPunct="1">
        <a:lnSpc>
          <a:spcPct val="100000"/>
        </a:lnSpc>
        <a:spcBef>
          <a:spcPts val="600"/>
        </a:spcBef>
        <a:buClrTx/>
        <a:buSzPct val="125000"/>
        <a:buFont typeface="Arial" panose="020B0604020202020204" pitchFamily="34" charset="0"/>
        <a:buChar char="•"/>
        <a:defRPr sz="1800" kern="1200">
          <a:solidFill>
            <a:schemeClr val="tx2"/>
          </a:solidFill>
          <a:latin typeface="Arial" panose="020B0604020202020204" pitchFamily="34" charset="0"/>
          <a:ea typeface="+mn-ea"/>
          <a:cs typeface="Arial" panose="020B0604020202020204" pitchFamily="34" charset="0"/>
        </a:defRPr>
      </a:lvl2pPr>
      <a:lvl3pPr marL="457200" indent="-228600" algn="l" defTabSz="914400" rtl="0" eaLnBrk="1" latinLnBrk="0" hangingPunct="1">
        <a:lnSpc>
          <a:spcPct val="100000"/>
        </a:lnSpc>
        <a:spcBef>
          <a:spcPts val="400"/>
        </a:spcBef>
        <a:buClrTx/>
        <a:buSzPct val="100000"/>
        <a:buFont typeface="Arial" panose="020B0604020202020204" pitchFamily="34" charset="0"/>
        <a:buChar char="–"/>
        <a:defRPr sz="1600" kern="1200">
          <a:solidFill>
            <a:schemeClr val="tx2"/>
          </a:solidFill>
          <a:latin typeface="Arial" panose="020B0604020202020204" pitchFamily="34" charset="0"/>
          <a:ea typeface="+mn-ea"/>
          <a:cs typeface="Arial" panose="020B0604020202020204" pitchFamily="34" charset="0"/>
        </a:defRPr>
      </a:lvl3pPr>
      <a:lvl4pPr marL="685800" indent="-228600" algn="l" defTabSz="914400" rtl="0" eaLnBrk="1" latinLnBrk="0" hangingPunct="1">
        <a:lnSpc>
          <a:spcPct val="100000"/>
        </a:lnSpc>
        <a:spcBef>
          <a:spcPts val="400"/>
        </a:spcBef>
        <a:buClrTx/>
        <a:buSzPct val="100000"/>
        <a:buFont typeface="Courier New" panose="02070309020205020404" pitchFamily="49" charset="0"/>
        <a:buChar char="o"/>
        <a:defRPr sz="1600" kern="1200">
          <a:solidFill>
            <a:schemeClr val="tx2"/>
          </a:solidFill>
          <a:latin typeface="Arial" panose="020B0604020202020204" pitchFamily="34" charset="0"/>
          <a:ea typeface="+mn-ea"/>
          <a:cs typeface="Arial" panose="020B0604020202020204" pitchFamily="34" charset="0"/>
        </a:defRPr>
      </a:lvl4pPr>
      <a:lvl5pPr marL="914400" indent="-228600" algn="l" defTabSz="914400" rtl="0" eaLnBrk="1" latinLnBrk="0" hangingPunct="1">
        <a:lnSpc>
          <a:spcPct val="100000"/>
        </a:lnSpc>
        <a:spcBef>
          <a:spcPts val="400"/>
        </a:spcBef>
        <a:buClrTx/>
        <a:buSzPct val="100000"/>
        <a:buFont typeface="Arial" panose="020B0604020202020204" pitchFamily="34" charset="0"/>
        <a:buChar char="–"/>
        <a:defRPr sz="1600" kern="1200">
          <a:solidFill>
            <a:schemeClr val="tx2"/>
          </a:solidFill>
          <a:latin typeface="Arial" panose="020B0604020202020204" pitchFamily="34" charset="0"/>
          <a:ea typeface="+mn-ea"/>
          <a:cs typeface="Arial" panose="020B0604020202020204" pitchFamily="34" charset="0"/>
        </a:defRPr>
      </a:lvl5pPr>
      <a:lvl6pPr marL="1143000" indent="-228600" algn="l" defTabSz="914400" rtl="0" eaLnBrk="1" latinLnBrk="0" hangingPunct="1">
        <a:lnSpc>
          <a:spcPct val="100000"/>
        </a:lnSpc>
        <a:spcBef>
          <a:spcPts val="400"/>
        </a:spcBef>
        <a:buClr>
          <a:schemeClr val="accent2"/>
        </a:buClr>
        <a:buSzPct val="125000"/>
        <a:buFont typeface="Arial" panose="020B0604020202020204" pitchFamily="34" charset="0"/>
        <a:buChar char="•"/>
        <a:defRPr sz="1600" kern="1200">
          <a:solidFill>
            <a:schemeClr val="tx2"/>
          </a:solidFill>
          <a:latin typeface="Arial" panose="020B0604020202020204" pitchFamily="34" charset="0"/>
          <a:ea typeface="+mn-ea"/>
          <a:cs typeface="Arial" panose="020B0604020202020204" pitchFamily="34" charset="0"/>
        </a:defRPr>
      </a:lvl6pPr>
      <a:lvl7pPr marL="1371600" indent="-228600" algn="l" defTabSz="914400" rtl="0" eaLnBrk="1" latinLnBrk="0" hangingPunct="1">
        <a:lnSpc>
          <a:spcPct val="100000"/>
        </a:lnSpc>
        <a:spcBef>
          <a:spcPts val="400"/>
        </a:spcBef>
        <a:buClr>
          <a:schemeClr val="accent2"/>
        </a:buClr>
        <a:buSzPct val="90000"/>
        <a:buFont typeface="Arial" panose="020B0604020202020204" pitchFamily="34" charset="0"/>
        <a:buChar char="–"/>
        <a:defRPr sz="1600" kern="1200">
          <a:solidFill>
            <a:schemeClr val="tx2"/>
          </a:solidFill>
          <a:latin typeface="+mn-lt"/>
          <a:ea typeface="+mn-ea"/>
          <a:cs typeface="+mn-cs"/>
        </a:defRPr>
      </a:lvl7pPr>
      <a:lvl8pPr marL="1600200" indent="-228600" algn="l" defTabSz="914400" rtl="0" eaLnBrk="1" latinLnBrk="0" hangingPunct="1">
        <a:lnSpc>
          <a:spcPct val="100000"/>
        </a:lnSpc>
        <a:spcBef>
          <a:spcPts val="400"/>
        </a:spcBef>
        <a:buClr>
          <a:schemeClr val="accent2"/>
        </a:buClr>
        <a:buSzPct val="90000"/>
        <a:buFont typeface="Courier New" panose="02070309020205020404" pitchFamily="49" charset="0"/>
        <a:buChar char="o"/>
        <a:defRPr sz="1600" kern="1200">
          <a:solidFill>
            <a:schemeClr val="tx2"/>
          </a:solidFill>
          <a:latin typeface="+mn-lt"/>
          <a:ea typeface="+mn-ea"/>
          <a:cs typeface="+mn-cs"/>
        </a:defRPr>
      </a:lvl8pPr>
      <a:lvl9pPr marL="1600200" indent="-228600" algn="l" defTabSz="914400" rtl="0" eaLnBrk="1" latinLnBrk="0" hangingPunct="1">
        <a:lnSpc>
          <a:spcPct val="100000"/>
        </a:lnSpc>
        <a:spcBef>
          <a:spcPts val="400"/>
        </a:spcBef>
        <a:buClrTx/>
        <a:buSzPct val="90000"/>
        <a:buFont typeface="Courier New" panose="02070309020205020404" pitchFamily="49" charset="0"/>
        <a:buChar char="o"/>
        <a:defRPr sz="16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hyperlink" Target="https://download.docker.com/linux/centos/docker-ce.repo" TargetMode="Externa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7.xml"/><Relationship Id="rId4" Type="http://schemas.openxmlformats.org/officeDocument/2006/relationships/image" Target="../media/image7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7.xml"/><Relationship Id="rId1" Type="http://schemas.openxmlformats.org/officeDocument/2006/relationships/vmlDrawing" Target="../drawings/vmlDrawing1.vml"/><Relationship Id="rId4" Type="http://schemas.openxmlformats.org/officeDocument/2006/relationships/image" Target="../media/image75.wm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7.xml"/><Relationship Id="rId1" Type="http://schemas.openxmlformats.org/officeDocument/2006/relationships/vmlDrawing" Target="../drawings/vmlDrawing2.vml"/><Relationship Id="rId4" Type="http://schemas.openxmlformats.org/officeDocument/2006/relationships/image" Target="../media/image80.wmf"/></Relationships>
</file>

<file path=ppt/slides/_rels/slide46.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5.xml.rels><?xml version="1.0" encoding="UTF-8" standalone="yes"?>
<Relationships xmlns="http://schemas.openxmlformats.org/package/2006/relationships"><Relationship Id="rId13" Type="http://schemas.openxmlformats.org/officeDocument/2006/relationships/image" Target="../media/image21.png"/><Relationship Id="rId18" Type="http://schemas.openxmlformats.org/officeDocument/2006/relationships/image" Target="../media/image26.png"/><Relationship Id="rId26" Type="http://schemas.openxmlformats.org/officeDocument/2006/relationships/image" Target="../media/image34.png"/><Relationship Id="rId39" Type="http://schemas.openxmlformats.org/officeDocument/2006/relationships/image" Target="../media/image47.png"/><Relationship Id="rId21" Type="http://schemas.openxmlformats.org/officeDocument/2006/relationships/image" Target="../media/image29.png"/><Relationship Id="rId34" Type="http://schemas.openxmlformats.org/officeDocument/2006/relationships/image" Target="../media/image42.png"/><Relationship Id="rId7" Type="http://schemas.openxmlformats.org/officeDocument/2006/relationships/image" Target="../media/image15.png"/><Relationship Id="rId2" Type="http://schemas.openxmlformats.org/officeDocument/2006/relationships/image" Target="../media/image10.png"/><Relationship Id="rId16" Type="http://schemas.openxmlformats.org/officeDocument/2006/relationships/image" Target="../media/image24.png"/><Relationship Id="rId20" Type="http://schemas.openxmlformats.org/officeDocument/2006/relationships/image" Target="../media/image28.png"/><Relationship Id="rId29" Type="http://schemas.openxmlformats.org/officeDocument/2006/relationships/image" Target="../media/image37.png"/><Relationship Id="rId41" Type="http://schemas.openxmlformats.org/officeDocument/2006/relationships/image" Target="../media/image49.png"/><Relationship Id="rId1" Type="http://schemas.openxmlformats.org/officeDocument/2006/relationships/slideLayout" Target="../slideLayouts/slideLayout7.xml"/><Relationship Id="rId6" Type="http://schemas.openxmlformats.org/officeDocument/2006/relationships/image" Target="../media/image14.png"/><Relationship Id="rId11" Type="http://schemas.openxmlformats.org/officeDocument/2006/relationships/image" Target="../media/image19.png"/><Relationship Id="rId24" Type="http://schemas.openxmlformats.org/officeDocument/2006/relationships/image" Target="../media/image32.png"/><Relationship Id="rId32" Type="http://schemas.openxmlformats.org/officeDocument/2006/relationships/image" Target="../media/image40.png"/><Relationship Id="rId37" Type="http://schemas.openxmlformats.org/officeDocument/2006/relationships/image" Target="../media/image45.png"/><Relationship Id="rId40" Type="http://schemas.openxmlformats.org/officeDocument/2006/relationships/image" Target="../media/image48.png"/><Relationship Id="rId5" Type="http://schemas.openxmlformats.org/officeDocument/2006/relationships/image" Target="../media/image13.png"/><Relationship Id="rId15" Type="http://schemas.openxmlformats.org/officeDocument/2006/relationships/image" Target="../media/image23.png"/><Relationship Id="rId23" Type="http://schemas.openxmlformats.org/officeDocument/2006/relationships/image" Target="../media/image31.png"/><Relationship Id="rId28" Type="http://schemas.openxmlformats.org/officeDocument/2006/relationships/image" Target="../media/image36.png"/><Relationship Id="rId36" Type="http://schemas.openxmlformats.org/officeDocument/2006/relationships/image" Target="../media/image44.png"/><Relationship Id="rId10" Type="http://schemas.openxmlformats.org/officeDocument/2006/relationships/image" Target="../media/image18.png"/><Relationship Id="rId19" Type="http://schemas.openxmlformats.org/officeDocument/2006/relationships/image" Target="../media/image27.png"/><Relationship Id="rId31" Type="http://schemas.openxmlformats.org/officeDocument/2006/relationships/image" Target="../media/image39.png"/><Relationship Id="rId4" Type="http://schemas.openxmlformats.org/officeDocument/2006/relationships/image" Target="../media/image12.png"/><Relationship Id="rId9" Type="http://schemas.openxmlformats.org/officeDocument/2006/relationships/image" Target="../media/image17.png"/><Relationship Id="rId14" Type="http://schemas.openxmlformats.org/officeDocument/2006/relationships/image" Target="../media/image22.png"/><Relationship Id="rId22" Type="http://schemas.openxmlformats.org/officeDocument/2006/relationships/image" Target="../media/image30.png"/><Relationship Id="rId27" Type="http://schemas.openxmlformats.org/officeDocument/2006/relationships/image" Target="../media/image35.png"/><Relationship Id="rId30" Type="http://schemas.openxmlformats.org/officeDocument/2006/relationships/image" Target="../media/image38.png"/><Relationship Id="rId35" Type="http://schemas.openxmlformats.org/officeDocument/2006/relationships/image" Target="../media/image43.png"/><Relationship Id="rId8" Type="http://schemas.openxmlformats.org/officeDocument/2006/relationships/image" Target="../media/image16.png"/><Relationship Id="rId3" Type="http://schemas.openxmlformats.org/officeDocument/2006/relationships/image" Target="../media/image11.png"/><Relationship Id="rId12" Type="http://schemas.openxmlformats.org/officeDocument/2006/relationships/image" Target="../media/image20.png"/><Relationship Id="rId17" Type="http://schemas.openxmlformats.org/officeDocument/2006/relationships/image" Target="../media/image25.png"/><Relationship Id="rId25" Type="http://schemas.openxmlformats.org/officeDocument/2006/relationships/image" Target="../media/image33.png"/><Relationship Id="rId33" Type="http://schemas.openxmlformats.org/officeDocument/2006/relationships/image" Target="../media/image41.png"/><Relationship Id="rId38" Type="http://schemas.openxmlformats.org/officeDocument/2006/relationships/image" Target="../media/image46.png"/></Relationships>
</file>

<file path=ppt/slides/_rels/slide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53.emf"/><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ubtitle 8">
            <a:extLst>
              <a:ext uri="{FF2B5EF4-FFF2-40B4-BE49-F238E27FC236}">
                <a16:creationId xmlns:a16="http://schemas.microsoft.com/office/drawing/2014/main" id="{532E6FFD-F894-49A8-A846-C24E1AE929CD}"/>
              </a:ext>
            </a:extLst>
          </p:cNvPr>
          <p:cNvSpPr>
            <a:spLocks noGrp="1"/>
          </p:cNvSpPr>
          <p:nvPr>
            <p:ph type="subTitle" idx="1"/>
          </p:nvPr>
        </p:nvSpPr>
        <p:spPr>
          <a:xfrm>
            <a:off x="457200" y="3118104"/>
            <a:ext cx="5029200" cy="276999"/>
          </a:xfrm>
        </p:spPr>
        <p:txBody>
          <a:bodyPr/>
          <a:lstStyle/>
          <a:p>
            <a:r>
              <a:rPr lang="en-US" dirty="0" smtClean="0"/>
              <a:t>Trainer : Sundararajan</a:t>
            </a:r>
            <a:endParaRPr lang="en-US" dirty="0"/>
          </a:p>
        </p:txBody>
      </p:sp>
      <p:sp>
        <p:nvSpPr>
          <p:cNvPr id="2" name="Footer Placeholder 1">
            <a:extLst>
              <a:ext uri="{FF2B5EF4-FFF2-40B4-BE49-F238E27FC236}">
                <a16:creationId xmlns:a16="http://schemas.microsoft.com/office/drawing/2014/main" id="{5DB5F4D6-BCDA-4244-BC53-2B0A05DF58E1}"/>
              </a:ext>
            </a:extLst>
          </p:cNvPr>
          <p:cNvSpPr>
            <a:spLocks noGrp="1"/>
          </p:cNvSpPr>
          <p:nvPr>
            <p:ph type="ftr" sz="quarter" idx="11"/>
          </p:nvPr>
        </p:nvSpPr>
        <p:spPr/>
        <p:txBody>
          <a:bodyPr/>
          <a:lstStyle/>
          <a:p>
            <a:r>
              <a:rPr lang="en-US" dirty="0"/>
              <a:t>© 2019 Cognizant</a:t>
            </a:r>
          </a:p>
        </p:txBody>
      </p:sp>
      <p:sp>
        <p:nvSpPr>
          <p:cNvPr id="3" name="Title 2"/>
          <p:cNvSpPr>
            <a:spLocks noGrp="1"/>
          </p:cNvSpPr>
          <p:nvPr>
            <p:ph type="ctrTitle"/>
          </p:nvPr>
        </p:nvSpPr>
        <p:spPr>
          <a:xfrm>
            <a:off x="457200" y="2217938"/>
            <a:ext cx="5029200" cy="526298"/>
          </a:xfrm>
        </p:spPr>
        <p:txBody>
          <a:bodyPr/>
          <a:lstStyle/>
          <a:p>
            <a:r>
              <a:rPr lang="en-US" dirty="0" smtClean="0"/>
              <a:t>Docker Session</a:t>
            </a:r>
            <a:endParaRPr lang="en-US" dirty="0"/>
          </a:p>
        </p:txBody>
      </p:sp>
    </p:spTree>
    <p:extLst>
      <p:ext uri="{BB962C8B-B14F-4D97-AF65-F5344CB8AC3E}">
        <p14:creationId xmlns:p14="http://schemas.microsoft.com/office/powerpoint/2010/main" val="50550121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4048" y="274320"/>
            <a:ext cx="8385048" cy="325448"/>
          </a:xfrm>
        </p:spPr>
        <p:txBody>
          <a:bodyPr>
            <a:normAutofit fontScale="90000"/>
          </a:bodyPr>
          <a:lstStyle/>
          <a:p>
            <a:r>
              <a:rPr lang="en-US" b="1" dirty="0"/>
              <a:t>Dockers vs Virtualization</a:t>
            </a:r>
            <a:endParaRPr lang="en-US" dirty="0"/>
          </a:p>
        </p:txBody>
      </p:sp>
      <p:sp>
        <p:nvSpPr>
          <p:cNvPr id="5" name="Footer Placeholder 4"/>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a:ln>
                  <a:noFill/>
                </a:ln>
                <a:solidFill>
                  <a:srgbClr val="0033A0"/>
                </a:solidFill>
                <a:effectLst/>
                <a:uLnTx/>
                <a:uFillTx/>
                <a:latin typeface="Arial" panose="020B0604020202020204"/>
                <a:ea typeface="+mn-ea"/>
                <a:cs typeface="+mn-cs"/>
              </a:rPr>
              <a:t>© 2019 Cognizant</a:t>
            </a:r>
          </a:p>
        </p:txBody>
      </p:sp>
      <p:sp>
        <p:nvSpPr>
          <p:cNvPr id="6" name="Slide Number Placeholder 5"/>
          <p:cNvSpPr>
            <a:spLocks noGrp="1"/>
          </p:cNvSpPr>
          <p:nvPr>
            <p:ph type="sldNum" sz="quarter" idx="12"/>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2EFEF571-C9B4-4D92-A7F7-315B894862A8}" type="slidenum">
              <a:rPr kumimoji="0" lang="en-US" sz="900" b="1" i="0" u="none" strike="noStrike" kern="1200" cap="none" spc="0" normalizeH="0" baseline="0" noProof="0" smtClean="0">
                <a:ln>
                  <a:noFill/>
                </a:ln>
                <a:solidFill>
                  <a:srgbClr val="00B140"/>
                </a:solidFill>
                <a:effectLst/>
                <a:uLnTx/>
                <a:uFillTx/>
                <a:latin typeface="Arial" panose="020B060402020202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10</a:t>
            </a:fld>
            <a:endParaRPr kumimoji="0" lang="en-US" sz="900" b="1" i="0" u="none" strike="noStrike" kern="1200" cap="none" spc="0" normalizeH="0" baseline="0" noProof="0" dirty="0">
              <a:ln>
                <a:noFill/>
              </a:ln>
              <a:solidFill>
                <a:srgbClr val="00B140"/>
              </a:solidFill>
              <a:effectLst/>
              <a:uLnTx/>
              <a:uFillTx/>
              <a:latin typeface="Arial" panose="020B0604020202020204"/>
              <a:ea typeface="+mn-ea"/>
              <a:cs typeface="+mn-cs"/>
            </a:endParaRPr>
          </a:p>
        </p:txBody>
      </p:sp>
      <p:pic>
        <p:nvPicPr>
          <p:cNvPr id="3" name="Picture 2"/>
          <p:cNvPicPr>
            <a:picLocks noChangeAspect="1"/>
          </p:cNvPicPr>
          <p:nvPr/>
        </p:nvPicPr>
        <p:blipFill>
          <a:blip r:embed="rId2"/>
          <a:stretch>
            <a:fillRect/>
          </a:stretch>
        </p:blipFill>
        <p:spPr>
          <a:xfrm>
            <a:off x="746944" y="599768"/>
            <a:ext cx="6686550" cy="3771900"/>
          </a:xfrm>
          <a:prstGeom prst="rect">
            <a:avLst/>
          </a:prstGeom>
        </p:spPr>
      </p:pic>
    </p:spTree>
    <p:extLst>
      <p:ext uri="{BB962C8B-B14F-4D97-AF65-F5344CB8AC3E}">
        <p14:creationId xmlns:p14="http://schemas.microsoft.com/office/powerpoint/2010/main" val="413766800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4048" y="274320"/>
            <a:ext cx="8385048" cy="325448"/>
          </a:xfrm>
        </p:spPr>
        <p:txBody>
          <a:bodyPr>
            <a:normAutofit fontScale="90000"/>
          </a:bodyPr>
          <a:lstStyle/>
          <a:p>
            <a:r>
              <a:rPr lang="en-US" b="1" dirty="0"/>
              <a:t>Dockers vs Virtualization</a:t>
            </a:r>
            <a:endParaRPr lang="en-US" dirty="0"/>
          </a:p>
        </p:txBody>
      </p:sp>
      <p:sp>
        <p:nvSpPr>
          <p:cNvPr id="5" name="Footer Placeholder 4"/>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a:ln>
                  <a:noFill/>
                </a:ln>
                <a:solidFill>
                  <a:srgbClr val="0033A0"/>
                </a:solidFill>
                <a:effectLst/>
                <a:uLnTx/>
                <a:uFillTx/>
                <a:latin typeface="Arial" panose="020B0604020202020204"/>
                <a:ea typeface="+mn-ea"/>
                <a:cs typeface="+mn-cs"/>
              </a:rPr>
              <a:t>© 2019 Cognizant</a:t>
            </a:r>
          </a:p>
        </p:txBody>
      </p:sp>
      <p:sp>
        <p:nvSpPr>
          <p:cNvPr id="6" name="Slide Number Placeholder 5"/>
          <p:cNvSpPr>
            <a:spLocks noGrp="1"/>
          </p:cNvSpPr>
          <p:nvPr>
            <p:ph type="sldNum" sz="quarter" idx="12"/>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2EFEF571-C9B4-4D92-A7F7-315B894862A8}" type="slidenum">
              <a:rPr kumimoji="0" lang="en-US" sz="900" b="1" i="0" u="none" strike="noStrike" kern="1200" cap="none" spc="0" normalizeH="0" baseline="0" noProof="0" smtClean="0">
                <a:ln>
                  <a:noFill/>
                </a:ln>
                <a:solidFill>
                  <a:srgbClr val="00B140"/>
                </a:solidFill>
                <a:effectLst/>
                <a:uLnTx/>
                <a:uFillTx/>
                <a:latin typeface="Arial" panose="020B060402020202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11</a:t>
            </a:fld>
            <a:endParaRPr kumimoji="0" lang="en-US" sz="900" b="1" i="0" u="none" strike="noStrike" kern="1200" cap="none" spc="0" normalizeH="0" baseline="0" noProof="0" dirty="0">
              <a:ln>
                <a:noFill/>
              </a:ln>
              <a:solidFill>
                <a:srgbClr val="00B140"/>
              </a:solidFill>
              <a:effectLst/>
              <a:uLnTx/>
              <a:uFillTx/>
              <a:latin typeface="Arial" panose="020B0604020202020204"/>
              <a:ea typeface="+mn-ea"/>
              <a:cs typeface="+mn-cs"/>
            </a:endParaRPr>
          </a:p>
        </p:txBody>
      </p:sp>
      <p:pic>
        <p:nvPicPr>
          <p:cNvPr id="4" name="Picture 3"/>
          <p:cNvPicPr>
            <a:picLocks noChangeAspect="1"/>
          </p:cNvPicPr>
          <p:nvPr/>
        </p:nvPicPr>
        <p:blipFill>
          <a:blip r:embed="rId3"/>
          <a:stretch>
            <a:fillRect/>
          </a:stretch>
        </p:blipFill>
        <p:spPr>
          <a:xfrm>
            <a:off x="247459" y="599768"/>
            <a:ext cx="8658225" cy="4036449"/>
          </a:xfrm>
          <a:prstGeom prst="rect">
            <a:avLst/>
          </a:prstGeom>
        </p:spPr>
      </p:pic>
    </p:spTree>
    <p:extLst>
      <p:ext uri="{BB962C8B-B14F-4D97-AF65-F5344CB8AC3E}">
        <p14:creationId xmlns:p14="http://schemas.microsoft.com/office/powerpoint/2010/main" val="23754448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4048" y="274320"/>
            <a:ext cx="8385048" cy="325448"/>
          </a:xfrm>
        </p:spPr>
        <p:txBody>
          <a:bodyPr>
            <a:normAutofit fontScale="90000"/>
          </a:bodyPr>
          <a:lstStyle/>
          <a:p>
            <a:r>
              <a:rPr lang="en-US" b="1" dirty="0"/>
              <a:t>Dockers vs Virtualization</a:t>
            </a:r>
            <a:endParaRPr lang="en-US" dirty="0"/>
          </a:p>
        </p:txBody>
      </p:sp>
      <p:sp>
        <p:nvSpPr>
          <p:cNvPr id="5" name="Footer Placeholder 4"/>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a:ln>
                  <a:noFill/>
                </a:ln>
                <a:solidFill>
                  <a:srgbClr val="0033A0"/>
                </a:solidFill>
                <a:effectLst/>
                <a:uLnTx/>
                <a:uFillTx/>
                <a:latin typeface="Arial" panose="020B0604020202020204"/>
                <a:ea typeface="+mn-ea"/>
                <a:cs typeface="+mn-cs"/>
              </a:rPr>
              <a:t>© 2019 Cognizant</a:t>
            </a:r>
          </a:p>
        </p:txBody>
      </p:sp>
      <p:sp>
        <p:nvSpPr>
          <p:cNvPr id="6" name="Slide Number Placeholder 5"/>
          <p:cNvSpPr>
            <a:spLocks noGrp="1"/>
          </p:cNvSpPr>
          <p:nvPr>
            <p:ph type="sldNum" sz="quarter" idx="12"/>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2EFEF571-C9B4-4D92-A7F7-315B894862A8}" type="slidenum">
              <a:rPr kumimoji="0" lang="en-US" sz="900" b="1" i="0" u="none" strike="noStrike" kern="1200" cap="none" spc="0" normalizeH="0" baseline="0" noProof="0" smtClean="0">
                <a:ln>
                  <a:noFill/>
                </a:ln>
                <a:solidFill>
                  <a:srgbClr val="00B140"/>
                </a:solidFill>
                <a:effectLst/>
                <a:uLnTx/>
                <a:uFillTx/>
                <a:latin typeface="Arial" panose="020B060402020202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12</a:t>
            </a:fld>
            <a:endParaRPr kumimoji="0" lang="en-US" sz="900" b="1" i="0" u="none" strike="noStrike" kern="1200" cap="none" spc="0" normalizeH="0" baseline="0" noProof="0" dirty="0">
              <a:ln>
                <a:noFill/>
              </a:ln>
              <a:solidFill>
                <a:srgbClr val="00B140"/>
              </a:solidFill>
              <a:effectLst/>
              <a:uLnTx/>
              <a:uFillTx/>
              <a:latin typeface="Arial" panose="020B0604020202020204"/>
              <a:ea typeface="+mn-ea"/>
              <a:cs typeface="+mn-cs"/>
            </a:endParaRPr>
          </a:p>
        </p:txBody>
      </p:sp>
      <p:pic>
        <p:nvPicPr>
          <p:cNvPr id="3" name="Picture 2"/>
          <p:cNvPicPr>
            <a:picLocks noChangeAspect="1"/>
          </p:cNvPicPr>
          <p:nvPr/>
        </p:nvPicPr>
        <p:blipFill>
          <a:blip r:embed="rId3"/>
          <a:stretch>
            <a:fillRect/>
          </a:stretch>
        </p:blipFill>
        <p:spPr>
          <a:xfrm>
            <a:off x="314134" y="760771"/>
            <a:ext cx="8524875" cy="3545758"/>
          </a:xfrm>
          <a:prstGeom prst="rect">
            <a:avLst/>
          </a:prstGeom>
        </p:spPr>
      </p:pic>
    </p:spTree>
    <p:extLst>
      <p:ext uri="{BB962C8B-B14F-4D97-AF65-F5344CB8AC3E}">
        <p14:creationId xmlns:p14="http://schemas.microsoft.com/office/powerpoint/2010/main" val="47216211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4048" y="274320"/>
            <a:ext cx="8385048" cy="325448"/>
          </a:xfrm>
        </p:spPr>
        <p:txBody>
          <a:bodyPr>
            <a:normAutofit fontScale="90000"/>
          </a:bodyPr>
          <a:lstStyle/>
          <a:p>
            <a:r>
              <a:rPr lang="en-US" b="1" dirty="0" smtClean="0"/>
              <a:t>Docker and containers</a:t>
            </a:r>
            <a:endParaRPr lang="en-US" dirty="0"/>
          </a:p>
        </p:txBody>
      </p:sp>
      <p:sp>
        <p:nvSpPr>
          <p:cNvPr id="5" name="Footer Placeholder 4"/>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a:ln>
                  <a:noFill/>
                </a:ln>
                <a:solidFill>
                  <a:srgbClr val="0033A0"/>
                </a:solidFill>
                <a:effectLst/>
                <a:uLnTx/>
                <a:uFillTx/>
                <a:latin typeface="Arial" panose="020B0604020202020204"/>
                <a:ea typeface="+mn-ea"/>
                <a:cs typeface="+mn-cs"/>
              </a:rPr>
              <a:t>© 2019 Cognizant</a:t>
            </a:r>
          </a:p>
        </p:txBody>
      </p:sp>
      <p:sp>
        <p:nvSpPr>
          <p:cNvPr id="6" name="Slide Number Placeholder 5"/>
          <p:cNvSpPr>
            <a:spLocks noGrp="1"/>
          </p:cNvSpPr>
          <p:nvPr>
            <p:ph type="sldNum" sz="quarter" idx="12"/>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2EFEF571-C9B4-4D92-A7F7-315B894862A8}" type="slidenum">
              <a:rPr kumimoji="0" lang="en-US" sz="900" b="1" i="0" u="none" strike="noStrike" kern="1200" cap="none" spc="0" normalizeH="0" baseline="0" noProof="0" smtClean="0">
                <a:ln>
                  <a:noFill/>
                </a:ln>
                <a:solidFill>
                  <a:srgbClr val="00B140"/>
                </a:solidFill>
                <a:effectLst/>
                <a:uLnTx/>
                <a:uFillTx/>
                <a:latin typeface="Arial" panose="020B060402020202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13</a:t>
            </a:fld>
            <a:endParaRPr kumimoji="0" lang="en-US" sz="900" b="1" i="0" u="none" strike="noStrike" kern="1200" cap="none" spc="0" normalizeH="0" baseline="0" noProof="0" dirty="0">
              <a:ln>
                <a:noFill/>
              </a:ln>
              <a:solidFill>
                <a:srgbClr val="00B140"/>
              </a:solidFill>
              <a:effectLst/>
              <a:uLnTx/>
              <a:uFillTx/>
              <a:latin typeface="Arial" panose="020B0604020202020204"/>
              <a:ea typeface="+mn-ea"/>
              <a:cs typeface="+mn-cs"/>
            </a:endParaRPr>
          </a:p>
        </p:txBody>
      </p:sp>
      <p:pic>
        <p:nvPicPr>
          <p:cNvPr id="4" name="Picture 3"/>
          <p:cNvPicPr>
            <a:picLocks noChangeAspect="1"/>
          </p:cNvPicPr>
          <p:nvPr/>
        </p:nvPicPr>
        <p:blipFill>
          <a:blip r:embed="rId3"/>
          <a:stretch>
            <a:fillRect/>
          </a:stretch>
        </p:blipFill>
        <p:spPr>
          <a:xfrm>
            <a:off x="109347" y="660835"/>
            <a:ext cx="8934450" cy="4078697"/>
          </a:xfrm>
          <a:prstGeom prst="rect">
            <a:avLst/>
          </a:prstGeom>
        </p:spPr>
      </p:pic>
    </p:spTree>
    <p:extLst>
      <p:ext uri="{BB962C8B-B14F-4D97-AF65-F5344CB8AC3E}">
        <p14:creationId xmlns:p14="http://schemas.microsoft.com/office/powerpoint/2010/main" val="198752618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a:ln>
                  <a:noFill/>
                </a:ln>
                <a:solidFill>
                  <a:srgbClr val="0033A0"/>
                </a:solidFill>
                <a:effectLst/>
                <a:uLnTx/>
                <a:uFillTx/>
                <a:latin typeface="Arial" panose="020B0604020202020204"/>
                <a:ea typeface="+mn-ea"/>
                <a:cs typeface="+mn-cs"/>
              </a:rPr>
              <a:t>© 2019 Cognizant</a:t>
            </a:r>
          </a:p>
        </p:txBody>
      </p:sp>
      <p:sp>
        <p:nvSpPr>
          <p:cNvPr id="6" name="Slide Number Placeholder 5"/>
          <p:cNvSpPr>
            <a:spLocks noGrp="1"/>
          </p:cNvSpPr>
          <p:nvPr>
            <p:ph type="sldNum" sz="quarter" idx="12"/>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2EFEF571-C9B4-4D92-A7F7-315B894862A8}" type="slidenum">
              <a:rPr kumimoji="0" lang="en-US" sz="900" b="1" i="0" u="none" strike="noStrike" kern="1200" cap="none" spc="0" normalizeH="0" baseline="0" noProof="0" smtClean="0">
                <a:ln>
                  <a:noFill/>
                </a:ln>
                <a:solidFill>
                  <a:srgbClr val="00B140"/>
                </a:solidFill>
                <a:effectLst/>
                <a:uLnTx/>
                <a:uFillTx/>
                <a:latin typeface="Arial" panose="020B060402020202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14</a:t>
            </a:fld>
            <a:endParaRPr kumimoji="0" lang="en-US" sz="900" b="1" i="0" u="none" strike="noStrike" kern="1200" cap="none" spc="0" normalizeH="0" baseline="0" noProof="0" dirty="0">
              <a:ln>
                <a:noFill/>
              </a:ln>
              <a:solidFill>
                <a:srgbClr val="00B140"/>
              </a:solidFill>
              <a:effectLst/>
              <a:uLnTx/>
              <a:uFillTx/>
              <a:latin typeface="Arial" panose="020B0604020202020204"/>
              <a:ea typeface="+mn-ea"/>
              <a:cs typeface="+mn-cs"/>
            </a:endParaRPr>
          </a:p>
        </p:txBody>
      </p:sp>
      <p:sp>
        <p:nvSpPr>
          <p:cNvPr id="9" name="Text Placeholder 4"/>
          <p:cNvSpPr txBox="1">
            <a:spLocks/>
          </p:cNvSpPr>
          <p:nvPr/>
        </p:nvSpPr>
        <p:spPr bwMode="auto">
          <a:xfrm>
            <a:off x="314325" y="993775"/>
            <a:ext cx="8461375" cy="328136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normAutofit/>
          </a:bodyPr>
          <a:lstStyle>
            <a:lvl1pPr marL="0" indent="0" algn="l" defTabSz="914400" rtl="0" eaLnBrk="1" latinLnBrk="0" hangingPunct="1">
              <a:lnSpc>
                <a:spcPct val="100000"/>
              </a:lnSpc>
              <a:spcBef>
                <a:spcPts val="600"/>
              </a:spcBef>
              <a:buFont typeface="Arial" panose="020B0604020202020204" pitchFamily="34" charset="0"/>
              <a:buNone/>
              <a:defRPr sz="1800" kern="1200">
                <a:solidFill>
                  <a:schemeClr val="tx2"/>
                </a:solidFill>
                <a:latin typeface="Arial" panose="020B0604020202020204" pitchFamily="34" charset="0"/>
                <a:ea typeface="+mn-ea"/>
                <a:cs typeface="Arial" panose="020B0604020202020204" pitchFamily="34" charset="0"/>
              </a:defRPr>
            </a:lvl1pPr>
            <a:lvl2pPr marL="228600" indent="-228600" algn="l" defTabSz="914400" rtl="0" eaLnBrk="1" latinLnBrk="0" hangingPunct="1">
              <a:lnSpc>
                <a:spcPct val="100000"/>
              </a:lnSpc>
              <a:spcBef>
                <a:spcPts val="600"/>
              </a:spcBef>
              <a:buClrTx/>
              <a:buSzPct val="125000"/>
              <a:buFont typeface="Arial" panose="020B0604020202020204" pitchFamily="34" charset="0"/>
              <a:buChar char="•"/>
              <a:defRPr sz="1800" kern="1200">
                <a:solidFill>
                  <a:schemeClr val="tx2"/>
                </a:solidFill>
                <a:latin typeface="Arial" panose="020B0604020202020204" pitchFamily="34" charset="0"/>
                <a:ea typeface="+mn-ea"/>
                <a:cs typeface="Arial" panose="020B0604020202020204" pitchFamily="34" charset="0"/>
              </a:defRPr>
            </a:lvl2pPr>
            <a:lvl3pPr marL="457200" indent="-228600" algn="l" defTabSz="914400" rtl="0" eaLnBrk="1" latinLnBrk="0" hangingPunct="1">
              <a:lnSpc>
                <a:spcPct val="100000"/>
              </a:lnSpc>
              <a:spcBef>
                <a:spcPts val="400"/>
              </a:spcBef>
              <a:buClrTx/>
              <a:buSzPct val="100000"/>
              <a:buFont typeface="Arial" panose="020B0604020202020204" pitchFamily="34" charset="0"/>
              <a:buChar char="–"/>
              <a:defRPr sz="1600" kern="1200">
                <a:solidFill>
                  <a:schemeClr val="tx2"/>
                </a:solidFill>
                <a:latin typeface="Arial" panose="020B0604020202020204" pitchFamily="34" charset="0"/>
                <a:ea typeface="+mn-ea"/>
                <a:cs typeface="Arial" panose="020B0604020202020204" pitchFamily="34" charset="0"/>
              </a:defRPr>
            </a:lvl3pPr>
            <a:lvl4pPr marL="685800" indent="-228600" algn="l" defTabSz="914400" rtl="0" eaLnBrk="1" latinLnBrk="0" hangingPunct="1">
              <a:lnSpc>
                <a:spcPct val="100000"/>
              </a:lnSpc>
              <a:spcBef>
                <a:spcPts val="400"/>
              </a:spcBef>
              <a:buClrTx/>
              <a:buSzPct val="100000"/>
              <a:buFont typeface="Courier New" panose="02070309020205020404" pitchFamily="49" charset="0"/>
              <a:buChar char="o"/>
              <a:defRPr sz="1600" kern="1200">
                <a:solidFill>
                  <a:schemeClr val="tx2"/>
                </a:solidFill>
                <a:latin typeface="Arial" panose="020B0604020202020204" pitchFamily="34" charset="0"/>
                <a:ea typeface="+mn-ea"/>
                <a:cs typeface="Arial" panose="020B0604020202020204" pitchFamily="34" charset="0"/>
              </a:defRPr>
            </a:lvl4pPr>
            <a:lvl5pPr marL="914400" indent="-228600" algn="l" defTabSz="914400" rtl="0" eaLnBrk="1" latinLnBrk="0" hangingPunct="1">
              <a:lnSpc>
                <a:spcPct val="100000"/>
              </a:lnSpc>
              <a:spcBef>
                <a:spcPts val="400"/>
              </a:spcBef>
              <a:buClrTx/>
              <a:buSzPct val="100000"/>
              <a:buFont typeface="Arial" panose="020B0604020202020204" pitchFamily="34" charset="0"/>
              <a:buChar char="–"/>
              <a:defRPr sz="1600" kern="1200">
                <a:solidFill>
                  <a:schemeClr val="tx2"/>
                </a:solidFill>
                <a:latin typeface="Arial" panose="020B0604020202020204" pitchFamily="34" charset="0"/>
                <a:ea typeface="+mn-ea"/>
                <a:cs typeface="Arial" panose="020B0604020202020204" pitchFamily="34" charset="0"/>
              </a:defRPr>
            </a:lvl5pPr>
            <a:lvl6pPr marL="1143000" indent="-228600" algn="l" defTabSz="914400" rtl="0" eaLnBrk="1" latinLnBrk="0" hangingPunct="1">
              <a:lnSpc>
                <a:spcPct val="100000"/>
              </a:lnSpc>
              <a:spcBef>
                <a:spcPts val="400"/>
              </a:spcBef>
              <a:buClr>
                <a:schemeClr val="accent2"/>
              </a:buClr>
              <a:buSzPct val="125000"/>
              <a:buFont typeface="Arial" panose="020B0604020202020204" pitchFamily="34" charset="0"/>
              <a:buChar char="•"/>
              <a:defRPr sz="1600" kern="1200">
                <a:solidFill>
                  <a:schemeClr val="tx2"/>
                </a:solidFill>
                <a:latin typeface="Arial" panose="020B0604020202020204" pitchFamily="34" charset="0"/>
                <a:ea typeface="+mn-ea"/>
                <a:cs typeface="Arial" panose="020B0604020202020204" pitchFamily="34" charset="0"/>
              </a:defRPr>
            </a:lvl6pPr>
            <a:lvl7pPr marL="1371600" indent="-228600" algn="l" defTabSz="914400" rtl="0" eaLnBrk="1" latinLnBrk="0" hangingPunct="1">
              <a:lnSpc>
                <a:spcPct val="100000"/>
              </a:lnSpc>
              <a:spcBef>
                <a:spcPts val="400"/>
              </a:spcBef>
              <a:buClr>
                <a:schemeClr val="accent2"/>
              </a:buClr>
              <a:buSzPct val="90000"/>
              <a:buFont typeface="Arial" panose="020B0604020202020204" pitchFamily="34" charset="0"/>
              <a:buChar char="–"/>
              <a:defRPr sz="1600" kern="1200">
                <a:solidFill>
                  <a:schemeClr val="tx2"/>
                </a:solidFill>
                <a:latin typeface="+mn-lt"/>
                <a:ea typeface="+mn-ea"/>
                <a:cs typeface="+mn-cs"/>
              </a:defRPr>
            </a:lvl7pPr>
            <a:lvl8pPr marL="1600200" indent="-228600" algn="l" defTabSz="914400" rtl="0" eaLnBrk="1" latinLnBrk="0" hangingPunct="1">
              <a:lnSpc>
                <a:spcPct val="100000"/>
              </a:lnSpc>
              <a:spcBef>
                <a:spcPts val="400"/>
              </a:spcBef>
              <a:buClr>
                <a:schemeClr val="accent2"/>
              </a:buClr>
              <a:buSzPct val="90000"/>
              <a:buFont typeface="Courier New" panose="02070309020205020404" pitchFamily="49" charset="0"/>
              <a:buChar char="o"/>
              <a:defRPr sz="1600" kern="1200">
                <a:solidFill>
                  <a:schemeClr val="tx2"/>
                </a:solidFill>
                <a:latin typeface="+mn-lt"/>
                <a:ea typeface="+mn-ea"/>
                <a:cs typeface="+mn-cs"/>
              </a:defRPr>
            </a:lvl8pPr>
            <a:lvl9pPr marL="1600200" indent="-228600" algn="l" defTabSz="914400" rtl="0" eaLnBrk="1" latinLnBrk="0" hangingPunct="1">
              <a:lnSpc>
                <a:spcPct val="100000"/>
              </a:lnSpc>
              <a:spcBef>
                <a:spcPts val="400"/>
              </a:spcBef>
              <a:buClrTx/>
              <a:buSzPct val="90000"/>
              <a:buFont typeface="Courier New" panose="02070309020205020404" pitchFamily="49" charset="0"/>
              <a:buChar char="o"/>
              <a:defRPr sz="1600" kern="1200">
                <a:solidFill>
                  <a:schemeClr val="tx2"/>
                </a:solidFill>
                <a:latin typeface="+mn-lt"/>
                <a:ea typeface="+mn-ea"/>
                <a:cs typeface="+mn-cs"/>
              </a:defRPr>
            </a:lvl9pPr>
          </a:lstStyle>
          <a:p>
            <a:pPr marL="285750" indent="-285750">
              <a:buFont typeface="Wingdings" panose="05000000000000000000" pitchFamily="2" charset="2"/>
              <a:buChar char="Ø"/>
            </a:pPr>
            <a:r>
              <a:rPr lang="en-US" sz="1400" b="1" dirty="0" smtClean="0">
                <a:latin typeface="Calibri" panose="020F0502020204030204" pitchFamily="34" charset="0"/>
              </a:rPr>
              <a:t>Docker is open source platform</a:t>
            </a:r>
          </a:p>
          <a:p>
            <a:pPr marL="285750" indent="-285750">
              <a:buFont typeface="Wingdings" panose="05000000000000000000" pitchFamily="2" charset="2"/>
              <a:buChar char="Ø"/>
            </a:pPr>
            <a:r>
              <a:rPr lang="en-US" sz="1400" b="1" dirty="0" smtClean="0">
                <a:latin typeface="Calibri" panose="020F0502020204030204" pitchFamily="34" charset="0"/>
              </a:rPr>
              <a:t>Developing , Shipping ,running applications</a:t>
            </a:r>
          </a:p>
          <a:p>
            <a:pPr marL="285750" indent="-285750">
              <a:buFont typeface="Wingdings" panose="05000000000000000000" pitchFamily="2" charset="2"/>
              <a:buChar char="Ø"/>
            </a:pPr>
            <a:r>
              <a:rPr lang="en-US" sz="1400" b="1" dirty="0" smtClean="0">
                <a:latin typeface="Calibri" panose="020F0502020204030204" pitchFamily="34" charset="0"/>
              </a:rPr>
              <a:t>A container is a way of packaging a software into standardized units for development,</a:t>
            </a:r>
          </a:p>
          <a:p>
            <a:r>
              <a:rPr lang="en-US" sz="1400" b="1" dirty="0" smtClean="0">
                <a:latin typeface="Calibri" panose="020F0502020204030204" pitchFamily="34" charset="0"/>
              </a:rPr>
              <a:t>       shipment and deployment.</a:t>
            </a:r>
          </a:p>
          <a:p>
            <a:pPr marL="285750" indent="-285750">
              <a:buFont typeface="Wingdings" panose="05000000000000000000" pitchFamily="2" charset="2"/>
              <a:buChar char="Ø"/>
            </a:pPr>
            <a:r>
              <a:rPr lang="en-US" sz="1400" b="1" dirty="0" smtClean="0">
                <a:latin typeface="Calibri" panose="020F0502020204030204" pitchFamily="34" charset="0"/>
              </a:rPr>
              <a:t>Significantly reduce the delay between writing code and running it in production</a:t>
            </a:r>
          </a:p>
          <a:p>
            <a:pPr marL="285750" indent="-285750">
              <a:buFont typeface="Wingdings" panose="05000000000000000000" pitchFamily="2" charset="2"/>
              <a:buChar char="Ø"/>
            </a:pPr>
            <a:r>
              <a:rPr lang="en-US" sz="1400" b="1" dirty="0" smtClean="0">
                <a:latin typeface="Calibri" panose="020F0502020204030204" pitchFamily="34" charset="0"/>
              </a:rPr>
              <a:t>Docker container – Docker provides the ability to create a package and run a application in a loosely isolated environment called a container.</a:t>
            </a:r>
          </a:p>
          <a:p>
            <a:pPr marL="285750" indent="-285750">
              <a:buFont typeface="Wingdings" panose="05000000000000000000" pitchFamily="2" charset="2"/>
              <a:buChar char="Ø"/>
            </a:pPr>
            <a:r>
              <a:rPr lang="en-US" sz="1400" b="1" dirty="0" smtClean="0">
                <a:latin typeface="Calibri" panose="020F0502020204030204" pitchFamily="34" charset="0"/>
              </a:rPr>
              <a:t>Docker engine will allow us to create a number of containers.</a:t>
            </a:r>
          </a:p>
          <a:p>
            <a:pPr marL="285750" indent="-285750">
              <a:buFont typeface="Wingdings" panose="05000000000000000000" pitchFamily="2" charset="2"/>
              <a:buChar char="Ø"/>
            </a:pPr>
            <a:r>
              <a:rPr lang="en-US" sz="1400" b="1" dirty="0" smtClean="0">
                <a:latin typeface="Calibri" panose="020F0502020204030204" pitchFamily="34" charset="0"/>
              </a:rPr>
              <a:t>Host operating system – Docker technology we use a single operating system called host operating system. In single operating system we can create multiple containers. These containers holds the applications. </a:t>
            </a:r>
            <a:br>
              <a:rPr lang="en-US" sz="1400" b="1" dirty="0" smtClean="0">
                <a:latin typeface="Calibri" panose="020F0502020204030204" pitchFamily="34" charset="0"/>
              </a:rPr>
            </a:br>
            <a:r>
              <a:rPr lang="en-US" sz="1400" b="1" dirty="0" smtClean="0">
                <a:latin typeface="Calibri" panose="020F0502020204030204" pitchFamily="34" charset="0"/>
              </a:rPr>
              <a:t>For example if you are working in application 1 and this is not going to impact application 2 and it works completely isolated environment.</a:t>
            </a:r>
          </a:p>
          <a:p>
            <a:pPr marL="285750" indent="-285750">
              <a:buFont typeface="Wingdings" panose="05000000000000000000" pitchFamily="2" charset="2"/>
              <a:buChar char="Ø"/>
            </a:pPr>
            <a:endParaRPr lang="en-US" sz="1400" b="1" dirty="0" smtClean="0">
              <a:latin typeface="Calibri" panose="020F0502020204030204" pitchFamily="34" charset="0"/>
            </a:endParaRPr>
          </a:p>
          <a:p>
            <a:endParaRPr lang="en-US" sz="1400" b="1" dirty="0" smtClean="0">
              <a:latin typeface="Calibri" panose="020F0502020204030204" pitchFamily="34" charset="0"/>
            </a:endParaRPr>
          </a:p>
        </p:txBody>
      </p:sp>
      <p:sp>
        <p:nvSpPr>
          <p:cNvPr id="10" name="Title 3"/>
          <p:cNvSpPr>
            <a:spLocks noGrp="1"/>
          </p:cNvSpPr>
          <p:nvPr>
            <p:ph type="title"/>
          </p:nvPr>
        </p:nvSpPr>
        <p:spPr>
          <a:xfrm>
            <a:off x="304800" y="247650"/>
            <a:ext cx="8464550" cy="455613"/>
          </a:xfrm>
        </p:spPr>
        <p:txBody>
          <a:bodyPr rtlCol="0">
            <a:normAutofit/>
          </a:bodyPr>
          <a:lstStyle/>
          <a:p>
            <a:pPr eaLnBrk="1" hangingPunct="1"/>
            <a:r>
              <a:rPr lang="en-US" altLang="en-US" dirty="0" smtClean="0"/>
              <a:t>Docker Introduction</a:t>
            </a:r>
            <a:endParaRPr lang="en-US" altLang="en-US" dirty="0"/>
          </a:p>
        </p:txBody>
      </p:sp>
    </p:spTree>
    <p:extLst>
      <p:ext uri="{BB962C8B-B14F-4D97-AF65-F5344CB8AC3E}">
        <p14:creationId xmlns:p14="http://schemas.microsoft.com/office/powerpoint/2010/main" val="369106122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4048" y="274320"/>
            <a:ext cx="8385048" cy="325448"/>
          </a:xfrm>
        </p:spPr>
        <p:txBody>
          <a:bodyPr>
            <a:normAutofit fontScale="90000"/>
          </a:bodyPr>
          <a:lstStyle/>
          <a:p>
            <a:r>
              <a:rPr lang="en-US" b="1" dirty="0" smtClean="0"/>
              <a:t>Stateless vs Stateful</a:t>
            </a:r>
            <a:endParaRPr lang="en-US" dirty="0"/>
          </a:p>
        </p:txBody>
      </p:sp>
      <p:sp>
        <p:nvSpPr>
          <p:cNvPr id="5" name="Footer Placeholder 4"/>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a:ln>
                  <a:noFill/>
                </a:ln>
                <a:solidFill>
                  <a:srgbClr val="0033A0"/>
                </a:solidFill>
                <a:effectLst/>
                <a:uLnTx/>
                <a:uFillTx/>
                <a:latin typeface="Arial" panose="020B0604020202020204"/>
                <a:ea typeface="+mn-ea"/>
                <a:cs typeface="+mn-cs"/>
              </a:rPr>
              <a:t>© 2019 Cognizant</a:t>
            </a:r>
          </a:p>
        </p:txBody>
      </p:sp>
      <p:sp>
        <p:nvSpPr>
          <p:cNvPr id="6" name="Slide Number Placeholder 5"/>
          <p:cNvSpPr>
            <a:spLocks noGrp="1"/>
          </p:cNvSpPr>
          <p:nvPr>
            <p:ph type="sldNum" sz="quarter" idx="12"/>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2EFEF571-C9B4-4D92-A7F7-315B894862A8}" type="slidenum">
              <a:rPr kumimoji="0" lang="en-US" sz="900" b="1" i="0" u="none" strike="noStrike" kern="1200" cap="none" spc="0" normalizeH="0" baseline="0" noProof="0" smtClean="0">
                <a:ln>
                  <a:noFill/>
                </a:ln>
                <a:solidFill>
                  <a:srgbClr val="00B140"/>
                </a:solidFill>
                <a:effectLst/>
                <a:uLnTx/>
                <a:uFillTx/>
                <a:latin typeface="Arial" panose="020B060402020202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15</a:t>
            </a:fld>
            <a:endParaRPr kumimoji="0" lang="en-US" sz="900" b="1" i="0" u="none" strike="noStrike" kern="1200" cap="none" spc="0" normalizeH="0" baseline="0" noProof="0" dirty="0">
              <a:ln>
                <a:noFill/>
              </a:ln>
              <a:solidFill>
                <a:srgbClr val="00B140"/>
              </a:solidFill>
              <a:effectLst/>
              <a:uLnTx/>
              <a:uFillTx/>
              <a:latin typeface="Arial" panose="020B0604020202020204"/>
              <a:ea typeface="+mn-ea"/>
              <a:cs typeface="+mn-cs"/>
            </a:endParaRPr>
          </a:p>
        </p:txBody>
      </p:sp>
      <p:pic>
        <p:nvPicPr>
          <p:cNvPr id="8" name="Picture 7"/>
          <p:cNvPicPr>
            <a:picLocks noChangeAspect="1"/>
          </p:cNvPicPr>
          <p:nvPr/>
        </p:nvPicPr>
        <p:blipFill>
          <a:blip r:embed="rId2"/>
          <a:stretch>
            <a:fillRect/>
          </a:stretch>
        </p:blipFill>
        <p:spPr>
          <a:xfrm>
            <a:off x="1091828" y="971814"/>
            <a:ext cx="5967733" cy="2928035"/>
          </a:xfrm>
          <a:prstGeom prst="rect">
            <a:avLst/>
          </a:prstGeom>
        </p:spPr>
      </p:pic>
    </p:spTree>
    <p:extLst>
      <p:ext uri="{BB962C8B-B14F-4D97-AF65-F5344CB8AC3E}">
        <p14:creationId xmlns:p14="http://schemas.microsoft.com/office/powerpoint/2010/main" val="364800318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4048" y="274320"/>
            <a:ext cx="8385048" cy="325448"/>
          </a:xfrm>
        </p:spPr>
        <p:txBody>
          <a:bodyPr>
            <a:normAutofit fontScale="90000"/>
          </a:bodyPr>
          <a:lstStyle/>
          <a:p>
            <a:r>
              <a:rPr lang="en-US" b="1" dirty="0" smtClean="0"/>
              <a:t>Cloud providers</a:t>
            </a:r>
            <a:endParaRPr lang="en-US" dirty="0"/>
          </a:p>
        </p:txBody>
      </p:sp>
      <p:sp>
        <p:nvSpPr>
          <p:cNvPr id="5" name="Footer Placeholder 4"/>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a:ln>
                  <a:noFill/>
                </a:ln>
                <a:solidFill>
                  <a:srgbClr val="0033A0"/>
                </a:solidFill>
                <a:effectLst/>
                <a:uLnTx/>
                <a:uFillTx/>
                <a:latin typeface="Arial" panose="020B0604020202020204"/>
                <a:ea typeface="+mn-ea"/>
                <a:cs typeface="+mn-cs"/>
              </a:rPr>
              <a:t>© 2019 Cognizant</a:t>
            </a:r>
          </a:p>
        </p:txBody>
      </p:sp>
      <p:sp>
        <p:nvSpPr>
          <p:cNvPr id="6" name="Slide Number Placeholder 5"/>
          <p:cNvSpPr>
            <a:spLocks noGrp="1"/>
          </p:cNvSpPr>
          <p:nvPr>
            <p:ph type="sldNum" sz="quarter" idx="12"/>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2EFEF571-C9B4-4D92-A7F7-315B894862A8}" type="slidenum">
              <a:rPr kumimoji="0" lang="en-US" sz="900" b="1" i="0" u="none" strike="noStrike" kern="1200" cap="none" spc="0" normalizeH="0" baseline="0" noProof="0" smtClean="0">
                <a:ln>
                  <a:noFill/>
                </a:ln>
                <a:solidFill>
                  <a:srgbClr val="00B140"/>
                </a:solidFill>
                <a:effectLst/>
                <a:uLnTx/>
                <a:uFillTx/>
                <a:latin typeface="Arial" panose="020B060402020202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16</a:t>
            </a:fld>
            <a:endParaRPr kumimoji="0" lang="en-US" sz="900" b="1" i="0" u="none" strike="noStrike" kern="1200" cap="none" spc="0" normalizeH="0" baseline="0" noProof="0" dirty="0">
              <a:ln>
                <a:noFill/>
              </a:ln>
              <a:solidFill>
                <a:srgbClr val="00B140"/>
              </a:solidFill>
              <a:effectLst/>
              <a:uLnTx/>
              <a:uFillTx/>
              <a:latin typeface="Arial" panose="020B0604020202020204"/>
              <a:ea typeface="+mn-ea"/>
              <a:cs typeface="+mn-cs"/>
            </a:endParaRPr>
          </a:p>
        </p:txBody>
      </p:sp>
      <p:pic>
        <p:nvPicPr>
          <p:cNvPr id="3" name="Picture 2"/>
          <p:cNvPicPr>
            <a:picLocks noChangeAspect="1"/>
          </p:cNvPicPr>
          <p:nvPr/>
        </p:nvPicPr>
        <p:blipFill>
          <a:blip r:embed="rId3"/>
          <a:stretch>
            <a:fillRect/>
          </a:stretch>
        </p:blipFill>
        <p:spPr>
          <a:xfrm>
            <a:off x="280987" y="1481137"/>
            <a:ext cx="8582025" cy="2181225"/>
          </a:xfrm>
          <a:prstGeom prst="rect">
            <a:avLst/>
          </a:prstGeom>
        </p:spPr>
      </p:pic>
    </p:spTree>
    <p:extLst>
      <p:ext uri="{BB962C8B-B14F-4D97-AF65-F5344CB8AC3E}">
        <p14:creationId xmlns:p14="http://schemas.microsoft.com/office/powerpoint/2010/main" val="140024987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4048" y="274320"/>
            <a:ext cx="8385048" cy="325448"/>
          </a:xfrm>
        </p:spPr>
        <p:txBody>
          <a:bodyPr>
            <a:normAutofit fontScale="90000"/>
          </a:bodyPr>
          <a:lstStyle/>
          <a:p>
            <a:r>
              <a:rPr lang="en-US" b="1" dirty="0" smtClean="0"/>
              <a:t>Microservices</a:t>
            </a:r>
            <a:endParaRPr lang="en-US" dirty="0"/>
          </a:p>
        </p:txBody>
      </p:sp>
      <p:sp>
        <p:nvSpPr>
          <p:cNvPr id="5" name="Footer Placeholder 4"/>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a:ln>
                  <a:noFill/>
                </a:ln>
                <a:solidFill>
                  <a:srgbClr val="0033A0"/>
                </a:solidFill>
                <a:effectLst/>
                <a:uLnTx/>
                <a:uFillTx/>
                <a:latin typeface="Arial" panose="020B0604020202020204"/>
                <a:ea typeface="+mn-ea"/>
                <a:cs typeface="+mn-cs"/>
              </a:rPr>
              <a:t>© 2019 Cognizant</a:t>
            </a:r>
          </a:p>
        </p:txBody>
      </p:sp>
      <p:sp>
        <p:nvSpPr>
          <p:cNvPr id="6" name="Slide Number Placeholder 5"/>
          <p:cNvSpPr>
            <a:spLocks noGrp="1"/>
          </p:cNvSpPr>
          <p:nvPr>
            <p:ph type="sldNum" sz="quarter" idx="12"/>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2EFEF571-C9B4-4D92-A7F7-315B894862A8}" type="slidenum">
              <a:rPr kumimoji="0" lang="en-US" sz="900" b="1" i="0" u="none" strike="noStrike" kern="1200" cap="none" spc="0" normalizeH="0" baseline="0" noProof="0" smtClean="0">
                <a:ln>
                  <a:noFill/>
                </a:ln>
                <a:solidFill>
                  <a:srgbClr val="00B140"/>
                </a:solidFill>
                <a:effectLst/>
                <a:uLnTx/>
                <a:uFillTx/>
                <a:latin typeface="Arial" panose="020B060402020202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17</a:t>
            </a:fld>
            <a:endParaRPr kumimoji="0" lang="en-US" sz="900" b="1" i="0" u="none" strike="noStrike" kern="1200" cap="none" spc="0" normalizeH="0" baseline="0" noProof="0" dirty="0">
              <a:ln>
                <a:noFill/>
              </a:ln>
              <a:solidFill>
                <a:srgbClr val="00B140"/>
              </a:solidFill>
              <a:effectLst/>
              <a:uLnTx/>
              <a:uFillTx/>
              <a:latin typeface="Arial" panose="020B0604020202020204"/>
              <a:ea typeface="+mn-ea"/>
              <a:cs typeface="+mn-cs"/>
            </a:endParaRPr>
          </a:p>
        </p:txBody>
      </p:sp>
      <p:sp>
        <p:nvSpPr>
          <p:cNvPr id="4" name="Rounded Rectangle 3"/>
          <p:cNvSpPr/>
          <p:nvPr/>
        </p:nvSpPr>
        <p:spPr>
          <a:xfrm>
            <a:off x="894735" y="1101212"/>
            <a:ext cx="1799304" cy="2615381"/>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7" name="Rounded Rectangle 6"/>
          <p:cNvSpPr/>
          <p:nvPr/>
        </p:nvSpPr>
        <p:spPr>
          <a:xfrm>
            <a:off x="1194619" y="1533832"/>
            <a:ext cx="1199536" cy="1887794"/>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ounded Rectangle 7"/>
          <p:cNvSpPr/>
          <p:nvPr/>
        </p:nvSpPr>
        <p:spPr>
          <a:xfrm>
            <a:off x="1347019" y="3480621"/>
            <a:ext cx="894735" cy="157316"/>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latin typeface="Arial" panose="020B0604020202020204" pitchFamily="34" charset="0"/>
                <a:cs typeface="Arial" panose="020B0604020202020204" pitchFamily="34" charset="0"/>
              </a:rPr>
              <a:t>Web server</a:t>
            </a:r>
            <a:endParaRPr lang="en-US" sz="1000" dirty="0">
              <a:latin typeface="Arial" panose="020B0604020202020204" pitchFamily="34" charset="0"/>
              <a:cs typeface="Arial" panose="020B0604020202020204" pitchFamily="34" charset="0"/>
            </a:endParaRPr>
          </a:p>
        </p:txBody>
      </p:sp>
      <p:sp>
        <p:nvSpPr>
          <p:cNvPr id="9" name="Rounded Rectangle 8"/>
          <p:cNvSpPr/>
          <p:nvPr/>
        </p:nvSpPr>
        <p:spPr>
          <a:xfrm>
            <a:off x="1347019" y="3775588"/>
            <a:ext cx="894735" cy="157316"/>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latin typeface="Arial" panose="020B0604020202020204" pitchFamily="34" charset="0"/>
                <a:cs typeface="Arial" panose="020B0604020202020204" pitchFamily="34" charset="0"/>
              </a:rPr>
              <a:t>Server</a:t>
            </a:r>
            <a:endParaRPr lang="en-US" sz="1000" dirty="0">
              <a:latin typeface="Arial" panose="020B0604020202020204" pitchFamily="34" charset="0"/>
              <a:cs typeface="Arial" panose="020B0604020202020204" pitchFamily="34" charset="0"/>
            </a:endParaRPr>
          </a:p>
        </p:txBody>
      </p:sp>
      <p:sp>
        <p:nvSpPr>
          <p:cNvPr id="10" name="Rounded Rectangle 9"/>
          <p:cNvSpPr/>
          <p:nvPr/>
        </p:nvSpPr>
        <p:spPr>
          <a:xfrm>
            <a:off x="1474839" y="1927123"/>
            <a:ext cx="639096" cy="973393"/>
          </a:xfrm>
          <a:prstGeom prst="roundRect">
            <a:avLst/>
          </a:prstGeom>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1200" dirty="0" smtClean="0"/>
              <a:t>APP</a:t>
            </a:r>
            <a:endParaRPr lang="en-US" sz="1200" dirty="0"/>
          </a:p>
        </p:txBody>
      </p:sp>
      <p:sp>
        <p:nvSpPr>
          <p:cNvPr id="11" name="Rounded Rectangle 10"/>
          <p:cNvSpPr/>
          <p:nvPr/>
        </p:nvSpPr>
        <p:spPr>
          <a:xfrm>
            <a:off x="6489289" y="943897"/>
            <a:ext cx="2310581" cy="2015613"/>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Ø"/>
            </a:pPr>
            <a:r>
              <a:rPr lang="en-US" dirty="0" smtClean="0"/>
              <a:t>Administration</a:t>
            </a:r>
          </a:p>
          <a:p>
            <a:pPr marL="285750" indent="-285750">
              <a:buFont typeface="Wingdings" panose="05000000000000000000" pitchFamily="2" charset="2"/>
              <a:buChar char="Ø"/>
            </a:pPr>
            <a:r>
              <a:rPr lang="en-US" dirty="0" smtClean="0"/>
              <a:t>Query</a:t>
            </a:r>
          </a:p>
          <a:p>
            <a:pPr marL="285750" indent="-285750">
              <a:buFont typeface="Wingdings" panose="05000000000000000000" pitchFamily="2" charset="2"/>
              <a:buChar char="Ø"/>
            </a:pPr>
            <a:r>
              <a:rPr lang="en-US" dirty="0" smtClean="0"/>
              <a:t>Registration</a:t>
            </a:r>
          </a:p>
          <a:p>
            <a:pPr marL="285750" indent="-285750">
              <a:buFont typeface="Wingdings" panose="05000000000000000000" pitchFamily="2" charset="2"/>
              <a:buChar char="Ø"/>
            </a:pPr>
            <a:r>
              <a:rPr lang="en-US" dirty="0" smtClean="0"/>
              <a:t>Notification</a:t>
            </a:r>
            <a:endParaRPr lang="en-US" dirty="0"/>
          </a:p>
        </p:txBody>
      </p:sp>
      <p:sp>
        <p:nvSpPr>
          <p:cNvPr id="12" name="Rounded Rectangle 11"/>
          <p:cNvSpPr/>
          <p:nvPr/>
        </p:nvSpPr>
        <p:spPr>
          <a:xfrm>
            <a:off x="6931742" y="580104"/>
            <a:ext cx="1425677" cy="363793"/>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Example of Microservices</a:t>
            </a:r>
            <a:endParaRPr lang="en-US" sz="1200" dirty="0"/>
          </a:p>
        </p:txBody>
      </p:sp>
    </p:spTree>
    <p:extLst>
      <p:ext uri="{BB962C8B-B14F-4D97-AF65-F5344CB8AC3E}">
        <p14:creationId xmlns:p14="http://schemas.microsoft.com/office/powerpoint/2010/main" val="251329081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4048" y="274320"/>
            <a:ext cx="8385048" cy="325448"/>
          </a:xfrm>
        </p:spPr>
        <p:txBody>
          <a:bodyPr>
            <a:normAutofit fontScale="90000"/>
          </a:bodyPr>
          <a:lstStyle/>
          <a:p>
            <a:r>
              <a:rPr lang="en-US" b="1" dirty="0"/>
              <a:t>Dockers </a:t>
            </a:r>
            <a:r>
              <a:rPr lang="en-US" b="1" dirty="0" smtClean="0"/>
              <a:t>Advantages</a:t>
            </a:r>
            <a:endParaRPr lang="en-US" dirty="0"/>
          </a:p>
        </p:txBody>
      </p:sp>
      <p:sp>
        <p:nvSpPr>
          <p:cNvPr id="5" name="Footer Placeholder 4"/>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a:ln>
                  <a:noFill/>
                </a:ln>
                <a:solidFill>
                  <a:srgbClr val="0033A0"/>
                </a:solidFill>
                <a:effectLst/>
                <a:uLnTx/>
                <a:uFillTx/>
                <a:latin typeface="Arial" panose="020B0604020202020204"/>
                <a:ea typeface="+mn-ea"/>
                <a:cs typeface="+mn-cs"/>
              </a:rPr>
              <a:t>© 2019 Cognizant</a:t>
            </a:r>
          </a:p>
        </p:txBody>
      </p:sp>
      <p:sp>
        <p:nvSpPr>
          <p:cNvPr id="6" name="Slide Number Placeholder 5"/>
          <p:cNvSpPr>
            <a:spLocks noGrp="1"/>
          </p:cNvSpPr>
          <p:nvPr>
            <p:ph type="sldNum" sz="quarter" idx="12"/>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2EFEF571-C9B4-4D92-A7F7-315B894862A8}" type="slidenum">
              <a:rPr kumimoji="0" lang="en-US" sz="900" b="1" i="0" u="none" strike="noStrike" kern="1200" cap="none" spc="0" normalizeH="0" baseline="0" noProof="0" smtClean="0">
                <a:ln>
                  <a:noFill/>
                </a:ln>
                <a:solidFill>
                  <a:srgbClr val="00B140"/>
                </a:solidFill>
                <a:effectLst/>
                <a:uLnTx/>
                <a:uFillTx/>
                <a:latin typeface="Arial" panose="020B060402020202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18</a:t>
            </a:fld>
            <a:endParaRPr kumimoji="0" lang="en-US" sz="900" b="1" i="0" u="none" strike="noStrike" kern="1200" cap="none" spc="0" normalizeH="0" baseline="0" noProof="0" dirty="0">
              <a:ln>
                <a:noFill/>
              </a:ln>
              <a:solidFill>
                <a:srgbClr val="00B140"/>
              </a:solidFill>
              <a:effectLst/>
              <a:uLnTx/>
              <a:uFillTx/>
              <a:latin typeface="Arial" panose="020B0604020202020204"/>
              <a:ea typeface="+mn-ea"/>
              <a:cs typeface="+mn-cs"/>
            </a:endParaRPr>
          </a:p>
        </p:txBody>
      </p:sp>
      <p:pic>
        <p:nvPicPr>
          <p:cNvPr id="3" name="Picture 2"/>
          <p:cNvPicPr>
            <a:picLocks noChangeAspect="1"/>
          </p:cNvPicPr>
          <p:nvPr/>
        </p:nvPicPr>
        <p:blipFill>
          <a:blip r:embed="rId2"/>
          <a:stretch>
            <a:fillRect/>
          </a:stretch>
        </p:blipFill>
        <p:spPr>
          <a:xfrm>
            <a:off x="498348" y="936830"/>
            <a:ext cx="7905750" cy="2876550"/>
          </a:xfrm>
          <a:prstGeom prst="rect">
            <a:avLst/>
          </a:prstGeom>
        </p:spPr>
      </p:pic>
    </p:spTree>
    <p:extLst>
      <p:ext uri="{BB962C8B-B14F-4D97-AF65-F5344CB8AC3E}">
        <p14:creationId xmlns:p14="http://schemas.microsoft.com/office/powerpoint/2010/main" val="405122999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4048" y="274320"/>
            <a:ext cx="8385048" cy="325448"/>
          </a:xfrm>
        </p:spPr>
        <p:txBody>
          <a:bodyPr>
            <a:normAutofit fontScale="90000"/>
          </a:bodyPr>
          <a:lstStyle/>
          <a:p>
            <a:r>
              <a:rPr lang="en-US" b="1" dirty="0" smtClean="0"/>
              <a:t>Role of Images and Container</a:t>
            </a:r>
            <a:endParaRPr lang="en-US" dirty="0"/>
          </a:p>
        </p:txBody>
      </p:sp>
      <p:sp>
        <p:nvSpPr>
          <p:cNvPr id="5" name="Footer Placeholder 4"/>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a:ln>
                  <a:noFill/>
                </a:ln>
                <a:solidFill>
                  <a:srgbClr val="0033A0"/>
                </a:solidFill>
                <a:effectLst/>
                <a:uLnTx/>
                <a:uFillTx/>
                <a:latin typeface="Arial" panose="020B0604020202020204"/>
                <a:ea typeface="+mn-ea"/>
                <a:cs typeface="+mn-cs"/>
              </a:rPr>
              <a:t>© 2019 Cognizant</a:t>
            </a:r>
          </a:p>
        </p:txBody>
      </p:sp>
      <p:sp>
        <p:nvSpPr>
          <p:cNvPr id="6" name="Slide Number Placeholder 5"/>
          <p:cNvSpPr>
            <a:spLocks noGrp="1"/>
          </p:cNvSpPr>
          <p:nvPr>
            <p:ph type="sldNum" sz="quarter" idx="12"/>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2EFEF571-C9B4-4D92-A7F7-315B894862A8}" type="slidenum">
              <a:rPr kumimoji="0" lang="en-US" sz="900" b="1" i="0" u="none" strike="noStrike" kern="1200" cap="none" spc="0" normalizeH="0" baseline="0" noProof="0" smtClean="0">
                <a:ln>
                  <a:noFill/>
                </a:ln>
                <a:solidFill>
                  <a:srgbClr val="00B140"/>
                </a:solidFill>
                <a:effectLst/>
                <a:uLnTx/>
                <a:uFillTx/>
                <a:latin typeface="Arial" panose="020B060402020202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19</a:t>
            </a:fld>
            <a:endParaRPr kumimoji="0" lang="en-US" sz="900" b="1" i="0" u="none" strike="noStrike" kern="1200" cap="none" spc="0" normalizeH="0" baseline="0" noProof="0" dirty="0">
              <a:ln>
                <a:noFill/>
              </a:ln>
              <a:solidFill>
                <a:srgbClr val="00B140"/>
              </a:solidFill>
              <a:effectLst/>
              <a:uLnTx/>
              <a:uFillTx/>
              <a:latin typeface="Arial" panose="020B0604020202020204"/>
              <a:ea typeface="+mn-ea"/>
              <a:cs typeface="+mn-cs"/>
            </a:endParaRPr>
          </a:p>
        </p:txBody>
      </p:sp>
      <p:pic>
        <p:nvPicPr>
          <p:cNvPr id="7" name="Picture 6"/>
          <p:cNvPicPr>
            <a:picLocks noChangeAspect="1"/>
          </p:cNvPicPr>
          <p:nvPr/>
        </p:nvPicPr>
        <p:blipFill>
          <a:blip r:embed="rId2"/>
          <a:stretch>
            <a:fillRect/>
          </a:stretch>
        </p:blipFill>
        <p:spPr>
          <a:xfrm>
            <a:off x="612648" y="845574"/>
            <a:ext cx="6364568" cy="3278717"/>
          </a:xfrm>
          <a:prstGeom prst="rect">
            <a:avLst/>
          </a:prstGeom>
        </p:spPr>
      </p:pic>
    </p:spTree>
    <p:extLst>
      <p:ext uri="{BB962C8B-B14F-4D97-AF65-F5344CB8AC3E}">
        <p14:creationId xmlns:p14="http://schemas.microsoft.com/office/powerpoint/2010/main" val="385586607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dirty="0"/>
              <a:t>© </a:t>
            </a:r>
            <a:r>
              <a:rPr lang="en-US" dirty="0" smtClean="0"/>
              <a:t>2019 </a:t>
            </a:r>
            <a:r>
              <a:rPr lang="en-US" dirty="0"/>
              <a:t>Cognizant</a:t>
            </a:r>
          </a:p>
        </p:txBody>
      </p:sp>
      <p:sp>
        <p:nvSpPr>
          <p:cNvPr id="6" name="Slide Number Placeholder 5"/>
          <p:cNvSpPr>
            <a:spLocks noGrp="1"/>
          </p:cNvSpPr>
          <p:nvPr>
            <p:ph type="sldNum" sz="quarter" idx="12"/>
          </p:nvPr>
        </p:nvSpPr>
        <p:spPr/>
        <p:txBody>
          <a:bodyPr/>
          <a:lstStyle/>
          <a:p>
            <a:fld id="{2EFEF571-C9B4-4D92-A7F7-315B894862A8}" type="slidenum">
              <a:rPr lang="en-US" smtClean="0"/>
              <a:pPr/>
              <a:t>2</a:t>
            </a:fld>
            <a:endParaRPr lang="en-US" dirty="0"/>
          </a:p>
        </p:txBody>
      </p:sp>
      <p:pic>
        <p:nvPicPr>
          <p:cNvPr id="9" name="Picture 8"/>
          <p:cNvPicPr>
            <a:picLocks noChangeAspect="1"/>
          </p:cNvPicPr>
          <p:nvPr/>
        </p:nvPicPr>
        <p:blipFill>
          <a:blip r:embed="rId2"/>
          <a:stretch>
            <a:fillRect/>
          </a:stretch>
        </p:blipFill>
        <p:spPr>
          <a:xfrm>
            <a:off x="612648" y="662908"/>
            <a:ext cx="7810500" cy="3267075"/>
          </a:xfrm>
          <a:prstGeom prst="rect">
            <a:avLst/>
          </a:prstGeom>
        </p:spPr>
      </p:pic>
      <p:sp>
        <p:nvSpPr>
          <p:cNvPr id="7" name="Title 1"/>
          <p:cNvSpPr>
            <a:spLocks noGrp="1"/>
          </p:cNvSpPr>
          <p:nvPr>
            <p:ph type="title"/>
          </p:nvPr>
        </p:nvSpPr>
        <p:spPr>
          <a:xfrm>
            <a:off x="384048" y="274320"/>
            <a:ext cx="8385048" cy="325448"/>
          </a:xfrm>
        </p:spPr>
        <p:txBody>
          <a:bodyPr>
            <a:normAutofit fontScale="90000"/>
          </a:bodyPr>
          <a:lstStyle/>
          <a:p>
            <a:r>
              <a:rPr lang="en-US" dirty="0" smtClean="0"/>
              <a:t>Devops </a:t>
            </a:r>
            <a:r>
              <a:rPr lang="en-US" dirty="0" smtClean="0"/>
              <a:t>overview</a:t>
            </a:r>
            <a:endParaRPr lang="en-US" dirty="0"/>
          </a:p>
        </p:txBody>
      </p:sp>
    </p:spTree>
    <p:extLst>
      <p:ext uri="{BB962C8B-B14F-4D97-AF65-F5344CB8AC3E}">
        <p14:creationId xmlns:p14="http://schemas.microsoft.com/office/powerpoint/2010/main" val="329123396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4048" y="274320"/>
            <a:ext cx="8385048" cy="325448"/>
          </a:xfrm>
        </p:spPr>
        <p:txBody>
          <a:bodyPr>
            <a:normAutofit fontScale="90000"/>
          </a:bodyPr>
          <a:lstStyle/>
          <a:p>
            <a:r>
              <a:rPr lang="en-US" b="1" dirty="0" smtClean="0"/>
              <a:t>Docker Image</a:t>
            </a:r>
            <a:endParaRPr lang="en-US" dirty="0"/>
          </a:p>
        </p:txBody>
      </p:sp>
      <p:sp>
        <p:nvSpPr>
          <p:cNvPr id="5" name="Footer Placeholder 4"/>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a:ln>
                  <a:noFill/>
                </a:ln>
                <a:solidFill>
                  <a:srgbClr val="0033A0"/>
                </a:solidFill>
                <a:effectLst/>
                <a:uLnTx/>
                <a:uFillTx/>
                <a:latin typeface="Arial" panose="020B0604020202020204"/>
                <a:ea typeface="+mn-ea"/>
                <a:cs typeface="+mn-cs"/>
              </a:rPr>
              <a:t>© 2019 Cognizant</a:t>
            </a:r>
          </a:p>
        </p:txBody>
      </p:sp>
      <p:sp>
        <p:nvSpPr>
          <p:cNvPr id="6" name="Slide Number Placeholder 5"/>
          <p:cNvSpPr>
            <a:spLocks noGrp="1"/>
          </p:cNvSpPr>
          <p:nvPr>
            <p:ph type="sldNum" sz="quarter" idx="12"/>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2EFEF571-C9B4-4D92-A7F7-315B894862A8}" type="slidenum">
              <a:rPr kumimoji="0" lang="en-US" sz="900" b="1" i="0" u="none" strike="noStrike" kern="1200" cap="none" spc="0" normalizeH="0" baseline="0" noProof="0" smtClean="0">
                <a:ln>
                  <a:noFill/>
                </a:ln>
                <a:solidFill>
                  <a:srgbClr val="00B140"/>
                </a:solidFill>
                <a:effectLst/>
                <a:uLnTx/>
                <a:uFillTx/>
                <a:latin typeface="Arial" panose="020B060402020202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20</a:t>
            </a:fld>
            <a:endParaRPr kumimoji="0" lang="en-US" sz="900" b="1" i="0" u="none" strike="noStrike" kern="1200" cap="none" spc="0" normalizeH="0" baseline="0" noProof="0" dirty="0">
              <a:ln>
                <a:noFill/>
              </a:ln>
              <a:solidFill>
                <a:srgbClr val="00B140"/>
              </a:solidFill>
              <a:effectLst/>
              <a:uLnTx/>
              <a:uFillTx/>
              <a:latin typeface="Arial" panose="020B0604020202020204"/>
              <a:ea typeface="+mn-ea"/>
              <a:cs typeface="+mn-cs"/>
            </a:endParaRPr>
          </a:p>
        </p:txBody>
      </p:sp>
      <p:pic>
        <p:nvPicPr>
          <p:cNvPr id="3" name="Picture 2"/>
          <p:cNvPicPr>
            <a:picLocks noChangeAspect="1"/>
          </p:cNvPicPr>
          <p:nvPr/>
        </p:nvPicPr>
        <p:blipFill>
          <a:blip r:embed="rId2"/>
          <a:stretch>
            <a:fillRect/>
          </a:stretch>
        </p:blipFill>
        <p:spPr>
          <a:xfrm>
            <a:off x="612648" y="1025013"/>
            <a:ext cx="7172325" cy="2247900"/>
          </a:xfrm>
          <a:prstGeom prst="rect">
            <a:avLst/>
          </a:prstGeom>
        </p:spPr>
      </p:pic>
    </p:spTree>
    <p:extLst>
      <p:ext uri="{BB962C8B-B14F-4D97-AF65-F5344CB8AC3E}">
        <p14:creationId xmlns:p14="http://schemas.microsoft.com/office/powerpoint/2010/main" val="216889089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a:ln>
                  <a:noFill/>
                </a:ln>
                <a:solidFill>
                  <a:srgbClr val="0033A0"/>
                </a:solidFill>
                <a:effectLst/>
                <a:uLnTx/>
                <a:uFillTx/>
                <a:latin typeface="Arial" panose="020B0604020202020204"/>
                <a:ea typeface="+mn-ea"/>
                <a:cs typeface="+mn-cs"/>
              </a:rPr>
              <a:t>© 2019 Cognizant</a:t>
            </a:r>
          </a:p>
        </p:txBody>
      </p:sp>
      <p:sp>
        <p:nvSpPr>
          <p:cNvPr id="6" name="Slide Number Placeholder 5"/>
          <p:cNvSpPr>
            <a:spLocks noGrp="1"/>
          </p:cNvSpPr>
          <p:nvPr>
            <p:ph type="sldNum" sz="quarter" idx="12"/>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2EFEF571-C9B4-4D92-A7F7-315B894862A8}" type="slidenum">
              <a:rPr kumimoji="0" lang="en-US" sz="900" b="1" i="0" u="none" strike="noStrike" kern="1200" cap="none" spc="0" normalizeH="0" baseline="0" noProof="0" smtClean="0">
                <a:ln>
                  <a:noFill/>
                </a:ln>
                <a:solidFill>
                  <a:srgbClr val="00B140"/>
                </a:solidFill>
                <a:effectLst/>
                <a:uLnTx/>
                <a:uFillTx/>
                <a:latin typeface="Arial" panose="020B060402020202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21</a:t>
            </a:fld>
            <a:endParaRPr kumimoji="0" lang="en-US" sz="900" b="1" i="0" u="none" strike="noStrike" kern="1200" cap="none" spc="0" normalizeH="0" baseline="0" noProof="0" dirty="0">
              <a:ln>
                <a:noFill/>
              </a:ln>
              <a:solidFill>
                <a:srgbClr val="00B140"/>
              </a:solidFill>
              <a:effectLst/>
              <a:uLnTx/>
              <a:uFillTx/>
              <a:latin typeface="Arial" panose="020B0604020202020204"/>
              <a:ea typeface="+mn-ea"/>
              <a:cs typeface="+mn-cs"/>
            </a:endParaRPr>
          </a:p>
        </p:txBody>
      </p:sp>
      <p:sp>
        <p:nvSpPr>
          <p:cNvPr id="8" name="Title 1"/>
          <p:cNvSpPr>
            <a:spLocks noGrp="1"/>
          </p:cNvSpPr>
          <p:nvPr>
            <p:ph type="title"/>
          </p:nvPr>
        </p:nvSpPr>
        <p:spPr>
          <a:xfrm>
            <a:off x="304363" y="247696"/>
            <a:ext cx="8464987" cy="455444"/>
          </a:xfrm>
        </p:spPr>
        <p:txBody>
          <a:bodyPr>
            <a:normAutofit/>
          </a:bodyPr>
          <a:lstStyle/>
          <a:p>
            <a:r>
              <a:rPr lang="en-US" dirty="0" smtClean="0"/>
              <a:t>Docker components</a:t>
            </a:r>
            <a:endParaRPr lang="en-US" dirty="0"/>
          </a:p>
        </p:txBody>
      </p:sp>
      <p:sp>
        <p:nvSpPr>
          <p:cNvPr id="9" name="Rounded Rectangle 8"/>
          <p:cNvSpPr/>
          <p:nvPr/>
        </p:nvSpPr>
        <p:spPr>
          <a:xfrm>
            <a:off x="461451" y="875071"/>
            <a:ext cx="7689491" cy="707922"/>
          </a:xfrm>
          <a:prstGeom prst="roundRect">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200" dirty="0" smtClean="0">
                <a:solidFill>
                  <a:schemeClr val="tx2"/>
                </a:solidFill>
                <a:latin typeface="Calibri" panose="020F0502020204030204" pitchFamily="34" charset="0"/>
              </a:rPr>
              <a:t>Docker daemon</a:t>
            </a:r>
          </a:p>
          <a:p>
            <a:pPr algn="ctr"/>
            <a:r>
              <a:rPr lang="en-US" sz="1200" dirty="0" smtClean="0">
                <a:latin typeface="Calibri" panose="020F0502020204030204" pitchFamily="34" charset="0"/>
              </a:rPr>
              <a:t>The Docker daemon (dockerd) listens for Docker API requests and manages Docker objects such as images ,containers ,network ,and volumes.</a:t>
            </a:r>
            <a:endParaRPr lang="en-US" sz="1200" dirty="0">
              <a:latin typeface="Calibri" panose="020F0502020204030204" pitchFamily="34" charset="0"/>
            </a:endParaRPr>
          </a:p>
        </p:txBody>
      </p:sp>
      <p:sp>
        <p:nvSpPr>
          <p:cNvPr id="11" name="Rounded Rectangle 10"/>
          <p:cNvSpPr/>
          <p:nvPr/>
        </p:nvSpPr>
        <p:spPr>
          <a:xfrm>
            <a:off x="461451" y="1922264"/>
            <a:ext cx="7689491" cy="707922"/>
          </a:xfrm>
          <a:prstGeom prst="roundRect">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200" dirty="0" smtClean="0">
                <a:solidFill>
                  <a:schemeClr val="tx2"/>
                </a:solidFill>
                <a:latin typeface="Calibri" panose="020F0502020204030204" pitchFamily="34" charset="0"/>
              </a:rPr>
              <a:t>Docker Client</a:t>
            </a:r>
          </a:p>
          <a:p>
            <a:pPr algn="ctr"/>
            <a:r>
              <a:rPr lang="en-US" sz="1200" dirty="0">
                <a:latin typeface="Calibri" panose="020F0502020204030204" pitchFamily="34" charset="0"/>
              </a:rPr>
              <a:t>The Docker client </a:t>
            </a:r>
            <a:r>
              <a:rPr lang="en-US" sz="1200" dirty="0" smtClean="0">
                <a:latin typeface="Calibri" panose="020F0502020204030204" pitchFamily="34" charset="0"/>
              </a:rPr>
              <a:t>(Docker) </a:t>
            </a:r>
            <a:r>
              <a:rPr lang="en-US" sz="1200" dirty="0">
                <a:latin typeface="Calibri" panose="020F0502020204030204" pitchFamily="34" charset="0"/>
              </a:rPr>
              <a:t>is the primary wat that many Docker users/interact with </a:t>
            </a:r>
            <a:r>
              <a:rPr lang="en-US" sz="1200" dirty="0" smtClean="0">
                <a:latin typeface="Calibri" panose="020F0502020204030204" pitchFamily="34" charset="0"/>
              </a:rPr>
              <a:t>Docker, When </a:t>
            </a:r>
            <a:r>
              <a:rPr lang="en-US" sz="1200" dirty="0">
                <a:latin typeface="Calibri" panose="020F0502020204030204" pitchFamily="34" charset="0"/>
              </a:rPr>
              <a:t>you use commands such as </a:t>
            </a:r>
            <a:r>
              <a:rPr lang="en-US" sz="1200" dirty="0" smtClean="0">
                <a:latin typeface="Calibri" panose="020F0502020204030204" pitchFamily="34" charset="0"/>
              </a:rPr>
              <a:t>Docker </a:t>
            </a:r>
            <a:r>
              <a:rPr lang="en-US" sz="1200" dirty="0">
                <a:latin typeface="Calibri" panose="020F0502020204030204" pitchFamily="34" charset="0"/>
              </a:rPr>
              <a:t>run , the client sends these commands to </a:t>
            </a:r>
            <a:r>
              <a:rPr lang="en-US" sz="1200" dirty="0" smtClean="0">
                <a:latin typeface="Calibri" panose="020F0502020204030204" pitchFamily="34" charset="0"/>
              </a:rPr>
              <a:t>dockerd, when </a:t>
            </a:r>
            <a:r>
              <a:rPr lang="en-US" sz="1200" dirty="0">
                <a:latin typeface="Calibri" panose="020F0502020204030204" pitchFamily="34" charset="0"/>
              </a:rPr>
              <a:t>carries them out.</a:t>
            </a:r>
          </a:p>
        </p:txBody>
      </p:sp>
      <p:sp>
        <p:nvSpPr>
          <p:cNvPr id="12" name="Rounded Rectangle 11"/>
          <p:cNvSpPr/>
          <p:nvPr/>
        </p:nvSpPr>
        <p:spPr>
          <a:xfrm>
            <a:off x="461451" y="2802117"/>
            <a:ext cx="7689491" cy="707922"/>
          </a:xfrm>
          <a:prstGeom prst="roundRect">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200" dirty="0" smtClean="0">
                <a:solidFill>
                  <a:schemeClr val="tx2"/>
                </a:solidFill>
                <a:latin typeface="Calibri" panose="020F0502020204030204" pitchFamily="34" charset="0"/>
              </a:rPr>
              <a:t>Docker registries</a:t>
            </a:r>
          </a:p>
          <a:p>
            <a:pPr algn="ctr"/>
            <a:r>
              <a:rPr lang="en-US" sz="1200" dirty="0">
                <a:latin typeface="Calibri" panose="020F0502020204030204" pitchFamily="34" charset="0"/>
              </a:rPr>
              <a:t>Docker pull or docker run commands ,the request images are pulled from your configured registry</a:t>
            </a:r>
            <a:r>
              <a:rPr lang="en-US" sz="1200" dirty="0" smtClean="0">
                <a:solidFill>
                  <a:schemeClr val="tx2"/>
                </a:solidFill>
                <a:latin typeface="Calibri" panose="020F0502020204030204" pitchFamily="34" charset="0"/>
              </a:rPr>
              <a:t>.</a:t>
            </a:r>
            <a:endParaRPr lang="en-US" sz="1200" dirty="0">
              <a:solidFill>
                <a:schemeClr val="tx2"/>
              </a:solidFill>
              <a:latin typeface="Calibri" panose="020F0502020204030204" pitchFamily="34" charset="0"/>
            </a:endParaRPr>
          </a:p>
        </p:txBody>
      </p:sp>
      <p:sp>
        <p:nvSpPr>
          <p:cNvPr id="13" name="Rounded Rectangle 12"/>
          <p:cNvSpPr/>
          <p:nvPr/>
        </p:nvSpPr>
        <p:spPr>
          <a:xfrm>
            <a:off x="461451" y="3741040"/>
            <a:ext cx="7689491" cy="707922"/>
          </a:xfrm>
          <a:prstGeom prst="roundRect">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200" dirty="0" smtClean="0">
                <a:solidFill>
                  <a:schemeClr val="tx2"/>
                </a:solidFill>
                <a:latin typeface="Calibri" panose="020F0502020204030204" pitchFamily="34" charset="0"/>
              </a:rPr>
              <a:t>Images</a:t>
            </a:r>
          </a:p>
          <a:p>
            <a:pPr algn="ctr"/>
            <a:r>
              <a:rPr lang="en-US" sz="1200" dirty="0">
                <a:latin typeface="Calibri" panose="020F0502020204030204" pitchFamily="34" charset="0"/>
              </a:rPr>
              <a:t>An image is ready only template with instructions for creating a Docker container. Image is based on another image , with some additional customization.</a:t>
            </a:r>
          </a:p>
        </p:txBody>
      </p:sp>
    </p:spTree>
    <p:extLst>
      <p:ext uri="{BB962C8B-B14F-4D97-AF65-F5344CB8AC3E}">
        <p14:creationId xmlns:p14="http://schemas.microsoft.com/office/powerpoint/2010/main" val="153897524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a:ln>
                  <a:noFill/>
                </a:ln>
                <a:solidFill>
                  <a:srgbClr val="0033A0"/>
                </a:solidFill>
                <a:effectLst/>
                <a:uLnTx/>
                <a:uFillTx/>
                <a:latin typeface="Arial" panose="020B0604020202020204"/>
                <a:ea typeface="+mn-ea"/>
                <a:cs typeface="+mn-cs"/>
              </a:rPr>
              <a:t>© 2019 Cognizant</a:t>
            </a:r>
          </a:p>
        </p:txBody>
      </p:sp>
      <p:sp>
        <p:nvSpPr>
          <p:cNvPr id="6" name="Slide Number Placeholder 5"/>
          <p:cNvSpPr>
            <a:spLocks noGrp="1"/>
          </p:cNvSpPr>
          <p:nvPr>
            <p:ph type="sldNum" sz="quarter" idx="12"/>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2EFEF571-C9B4-4D92-A7F7-315B894862A8}" type="slidenum">
              <a:rPr kumimoji="0" lang="en-US" sz="900" b="1" i="0" u="none" strike="noStrike" kern="1200" cap="none" spc="0" normalizeH="0" baseline="0" noProof="0" smtClean="0">
                <a:ln>
                  <a:noFill/>
                </a:ln>
                <a:solidFill>
                  <a:srgbClr val="00B140"/>
                </a:solidFill>
                <a:effectLst/>
                <a:uLnTx/>
                <a:uFillTx/>
                <a:latin typeface="Arial" panose="020B060402020202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22</a:t>
            </a:fld>
            <a:endParaRPr kumimoji="0" lang="en-US" sz="900" b="1" i="0" u="none" strike="noStrike" kern="1200" cap="none" spc="0" normalizeH="0" baseline="0" noProof="0" dirty="0">
              <a:ln>
                <a:noFill/>
              </a:ln>
              <a:solidFill>
                <a:srgbClr val="00B140"/>
              </a:solidFill>
              <a:effectLst/>
              <a:uLnTx/>
              <a:uFillTx/>
              <a:latin typeface="Arial" panose="020B0604020202020204"/>
              <a:ea typeface="+mn-ea"/>
              <a:cs typeface="+mn-cs"/>
            </a:endParaRPr>
          </a:p>
        </p:txBody>
      </p:sp>
      <p:sp>
        <p:nvSpPr>
          <p:cNvPr id="10" name="Text Placeholder 4"/>
          <p:cNvSpPr txBox="1">
            <a:spLocks/>
          </p:cNvSpPr>
          <p:nvPr/>
        </p:nvSpPr>
        <p:spPr bwMode="auto">
          <a:xfrm>
            <a:off x="314325" y="993775"/>
            <a:ext cx="8461375" cy="328136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normAutofit/>
          </a:bodyPr>
          <a:lstStyle>
            <a:lvl1pPr marL="0" indent="0" algn="l" defTabSz="914400" rtl="0" eaLnBrk="1" latinLnBrk="0" hangingPunct="1">
              <a:lnSpc>
                <a:spcPct val="100000"/>
              </a:lnSpc>
              <a:spcBef>
                <a:spcPts val="600"/>
              </a:spcBef>
              <a:buFont typeface="Arial" panose="020B0604020202020204" pitchFamily="34" charset="0"/>
              <a:buNone/>
              <a:defRPr sz="1800" kern="1200">
                <a:solidFill>
                  <a:schemeClr val="tx2"/>
                </a:solidFill>
                <a:latin typeface="Arial" panose="020B0604020202020204" pitchFamily="34" charset="0"/>
                <a:ea typeface="+mn-ea"/>
                <a:cs typeface="Arial" panose="020B0604020202020204" pitchFamily="34" charset="0"/>
              </a:defRPr>
            </a:lvl1pPr>
            <a:lvl2pPr marL="228600" indent="-228600" algn="l" defTabSz="914400" rtl="0" eaLnBrk="1" latinLnBrk="0" hangingPunct="1">
              <a:lnSpc>
                <a:spcPct val="100000"/>
              </a:lnSpc>
              <a:spcBef>
                <a:spcPts val="600"/>
              </a:spcBef>
              <a:buClrTx/>
              <a:buSzPct val="125000"/>
              <a:buFont typeface="Arial" panose="020B0604020202020204" pitchFamily="34" charset="0"/>
              <a:buChar char="•"/>
              <a:defRPr sz="1800" kern="1200">
                <a:solidFill>
                  <a:schemeClr val="tx2"/>
                </a:solidFill>
                <a:latin typeface="Arial" panose="020B0604020202020204" pitchFamily="34" charset="0"/>
                <a:ea typeface="+mn-ea"/>
                <a:cs typeface="Arial" panose="020B0604020202020204" pitchFamily="34" charset="0"/>
              </a:defRPr>
            </a:lvl2pPr>
            <a:lvl3pPr marL="457200" indent="-228600" algn="l" defTabSz="914400" rtl="0" eaLnBrk="1" latinLnBrk="0" hangingPunct="1">
              <a:lnSpc>
                <a:spcPct val="100000"/>
              </a:lnSpc>
              <a:spcBef>
                <a:spcPts val="400"/>
              </a:spcBef>
              <a:buClrTx/>
              <a:buSzPct val="100000"/>
              <a:buFont typeface="Arial" panose="020B0604020202020204" pitchFamily="34" charset="0"/>
              <a:buChar char="–"/>
              <a:defRPr sz="1600" kern="1200">
                <a:solidFill>
                  <a:schemeClr val="tx2"/>
                </a:solidFill>
                <a:latin typeface="Arial" panose="020B0604020202020204" pitchFamily="34" charset="0"/>
                <a:ea typeface="+mn-ea"/>
                <a:cs typeface="Arial" panose="020B0604020202020204" pitchFamily="34" charset="0"/>
              </a:defRPr>
            </a:lvl3pPr>
            <a:lvl4pPr marL="685800" indent="-228600" algn="l" defTabSz="914400" rtl="0" eaLnBrk="1" latinLnBrk="0" hangingPunct="1">
              <a:lnSpc>
                <a:spcPct val="100000"/>
              </a:lnSpc>
              <a:spcBef>
                <a:spcPts val="400"/>
              </a:spcBef>
              <a:buClrTx/>
              <a:buSzPct val="100000"/>
              <a:buFont typeface="Courier New" panose="02070309020205020404" pitchFamily="49" charset="0"/>
              <a:buChar char="o"/>
              <a:defRPr sz="1600" kern="1200">
                <a:solidFill>
                  <a:schemeClr val="tx2"/>
                </a:solidFill>
                <a:latin typeface="Arial" panose="020B0604020202020204" pitchFamily="34" charset="0"/>
                <a:ea typeface="+mn-ea"/>
                <a:cs typeface="Arial" panose="020B0604020202020204" pitchFamily="34" charset="0"/>
              </a:defRPr>
            </a:lvl4pPr>
            <a:lvl5pPr marL="914400" indent="-228600" algn="l" defTabSz="914400" rtl="0" eaLnBrk="1" latinLnBrk="0" hangingPunct="1">
              <a:lnSpc>
                <a:spcPct val="100000"/>
              </a:lnSpc>
              <a:spcBef>
                <a:spcPts val="400"/>
              </a:spcBef>
              <a:buClrTx/>
              <a:buSzPct val="100000"/>
              <a:buFont typeface="Arial" panose="020B0604020202020204" pitchFamily="34" charset="0"/>
              <a:buChar char="–"/>
              <a:defRPr sz="1600" kern="1200">
                <a:solidFill>
                  <a:schemeClr val="tx2"/>
                </a:solidFill>
                <a:latin typeface="Arial" panose="020B0604020202020204" pitchFamily="34" charset="0"/>
                <a:ea typeface="+mn-ea"/>
                <a:cs typeface="Arial" panose="020B0604020202020204" pitchFamily="34" charset="0"/>
              </a:defRPr>
            </a:lvl5pPr>
            <a:lvl6pPr marL="1143000" indent="-228600" algn="l" defTabSz="914400" rtl="0" eaLnBrk="1" latinLnBrk="0" hangingPunct="1">
              <a:lnSpc>
                <a:spcPct val="100000"/>
              </a:lnSpc>
              <a:spcBef>
                <a:spcPts val="400"/>
              </a:spcBef>
              <a:buClr>
                <a:schemeClr val="accent2"/>
              </a:buClr>
              <a:buSzPct val="125000"/>
              <a:buFont typeface="Arial" panose="020B0604020202020204" pitchFamily="34" charset="0"/>
              <a:buChar char="•"/>
              <a:defRPr sz="1600" kern="1200">
                <a:solidFill>
                  <a:schemeClr val="tx2"/>
                </a:solidFill>
                <a:latin typeface="Arial" panose="020B0604020202020204" pitchFamily="34" charset="0"/>
                <a:ea typeface="+mn-ea"/>
                <a:cs typeface="Arial" panose="020B0604020202020204" pitchFamily="34" charset="0"/>
              </a:defRPr>
            </a:lvl6pPr>
            <a:lvl7pPr marL="1371600" indent="-228600" algn="l" defTabSz="914400" rtl="0" eaLnBrk="1" latinLnBrk="0" hangingPunct="1">
              <a:lnSpc>
                <a:spcPct val="100000"/>
              </a:lnSpc>
              <a:spcBef>
                <a:spcPts val="400"/>
              </a:spcBef>
              <a:buClr>
                <a:schemeClr val="accent2"/>
              </a:buClr>
              <a:buSzPct val="90000"/>
              <a:buFont typeface="Arial" panose="020B0604020202020204" pitchFamily="34" charset="0"/>
              <a:buChar char="–"/>
              <a:defRPr sz="1600" kern="1200">
                <a:solidFill>
                  <a:schemeClr val="tx2"/>
                </a:solidFill>
                <a:latin typeface="+mn-lt"/>
                <a:ea typeface="+mn-ea"/>
                <a:cs typeface="+mn-cs"/>
              </a:defRPr>
            </a:lvl7pPr>
            <a:lvl8pPr marL="1600200" indent="-228600" algn="l" defTabSz="914400" rtl="0" eaLnBrk="1" latinLnBrk="0" hangingPunct="1">
              <a:lnSpc>
                <a:spcPct val="100000"/>
              </a:lnSpc>
              <a:spcBef>
                <a:spcPts val="400"/>
              </a:spcBef>
              <a:buClr>
                <a:schemeClr val="accent2"/>
              </a:buClr>
              <a:buSzPct val="90000"/>
              <a:buFont typeface="Courier New" panose="02070309020205020404" pitchFamily="49" charset="0"/>
              <a:buChar char="o"/>
              <a:defRPr sz="1600" kern="1200">
                <a:solidFill>
                  <a:schemeClr val="tx2"/>
                </a:solidFill>
                <a:latin typeface="+mn-lt"/>
                <a:ea typeface="+mn-ea"/>
                <a:cs typeface="+mn-cs"/>
              </a:defRPr>
            </a:lvl8pPr>
            <a:lvl9pPr marL="1600200" indent="-228600" algn="l" defTabSz="914400" rtl="0" eaLnBrk="1" latinLnBrk="0" hangingPunct="1">
              <a:lnSpc>
                <a:spcPct val="100000"/>
              </a:lnSpc>
              <a:spcBef>
                <a:spcPts val="400"/>
              </a:spcBef>
              <a:buClrTx/>
              <a:buSzPct val="90000"/>
              <a:buFont typeface="Courier New" panose="02070309020205020404" pitchFamily="49" charset="0"/>
              <a:buChar char="o"/>
              <a:defRPr sz="1600" kern="1200">
                <a:solidFill>
                  <a:schemeClr val="tx2"/>
                </a:solidFill>
                <a:latin typeface="+mn-lt"/>
                <a:ea typeface="+mn-ea"/>
                <a:cs typeface="+mn-cs"/>
              </a:defRPr>
            </a:lvl9pPr>
          </a:lstStyle>
          <a:p>
            <a:pPr marL="514350" lvl="1" indent="-285750">
              <a:buFont typeface="Wingdings" panose="05000000000000000000" pitchFamily="2" charset="2"/>
              <a:buChar char="Ø"/>
            </a:pPr>
            <a:r>
              <a:rPr lang="en-US" sz="1200" b="1" dirty="0" smtClean="0">
                <a:latin typeface="Calibri" panose="020F0502020204030204" pitchFamily="34" charset="0"/>
              </a:rPr>
              <a:t>Developers and IT operations to work with containers</a:t>
            </a:r>
          </a:p>
          <a:p>
            <a:pPr marL="573088" lvl="2" indent="-285750">
              <a:buFont typeface="Wingdings" panose="05000000000000000000" pitchFamily="2" charset="2"/>
              <a:buChar char="Ø"/>
            </a:pPr>
            <a:r>
              <a:rPr lang="en-US" sz="800" b="1" dirty="0" smtClean="0">
                <a:latin typeface="Calibri" panose="020F0502020204030204" pitchFamily="34" charset="0"/>
              </a:rPr>
              <a:t>Container OS will come from the host OS.</a:t>
            </a:r>
          </a:p>
          <a:p>
            <a:pPr marL="573088" lvl="2" indent="-285750">
              <a:buFont typeface="Wingdings" panose="05000000000000000000" pitchFamily="2" charset="2"/>
              <a:buChar char="Ø"/>
            </a:pPr>
            <a:endParaRPr lang="en-US" sz="800" b="1" dirty="0" smtClean="0">
              <a:latin typeface="Calibri" panose="020F0502020204030204" pitchFamily="34" charset="0"/>
            </a:endParaRPr>
          </a:p>
          <a:p>
            <a:pPr marL="573088" lvl="2" indent="-285750">
              <a:buFont typeface="Wingdings" panose="05000000000000000000" pitchFamily="2" charset="2"/>
              <a:buChar char="Ø"/>
            </a:pPr>
            <a:r>
              <a:rPr lang="en-US" sz="800" b="1" dirty="0" smtClean="0">
                <a:latin typeface="Calibri" panose="020F0502020204030204" pitchFamily="34" charset="0"/>
              </a:rPr>
              <a:t>There is sharing between Dev and IT operations</a:t>
            </a:r>
          </a:p>
          <a:p>
            <a:pPr marL="573088" lvl="2" indent="-285750">
              <a:buFont typeface="Wingdings" panose="05000000000000000000" pitchFamily="2" charset="2"/>
              <a:buChar char="Ø"/>
            </a:pPr>
            <a:endParaRPr lang="en-US" sz="800" b="1" dirty="0" smtClean="0">
              <a:latin typeface="Calibri" panose="020F0502020204030204" pitchFamily="34" charset="0"/>
            </a:endParaRPr>
          </a:p>
          <a:p>
            <a:pPr marL="573088" lvl="2" indent="-285750">
              <a:buFont typeface="Wingdings" panose="05000000000000000000" pitchFamily="2" charset="2"/>
              <a:buChar char="Ø"/>
            </a:pPr>
            <a:r>
              <a:rPr lang="en-US" sz="800" b="1" dirty="0" smtClean="0">
                <a:latin typeface="Calibri" panose="020F0502020204030204" pitchFamily="34" charset="0"/>
              </a:rPr>
              <a:t>Container OS is not complete OS and it will contain only required tools and applications . The rest of the packages and other functionalities resides in Host OS.</a:t>
            </a:r>
          </a:p>
          <a:p>
            <a:pPr marL="573088" lvl="2" indent="-285750">
              <a:buFont typeface="Wingdings" panose="05000000000000000000" pitchFamily="2" charset="2"/>
              <a:buChar char="Ø"/>
            </a:pPr>
            <a:endParaRPr lang="en-US" sz="800" b="1" dirty="0" smtClean="0">
              <a:latin typeface="Calibri" panose="020F0502020204030204" pitchFamily="34" charset="0"/>
            </a:endParaRPr>
          </a:p>
          <a:p>
            <a:pPr marL="573088" lvl="2" indent="-285750">
              <a:buFont typeface="Wingdings" panose="05000000000000000000" pitchFamily="2" charset="2"/>
              <a:buChar char="Ø"/>
            </a:pPr>
            <a:r>
              <a:rPr lang="en-US" sz="800" b="1" dirty="0" smtClean="0">
                <a:latin typeface="Calibri" panose="020F0502020204030204" pitchFamily="34" charset="0"/>
              </a:rPr>
              <a:t>Containers will take less time response in terms of migration activities</a:t>
            </a:r>
          </a:p>
          <a:p>
            <a:pPr marL="573088" lvl="2" indent="-285750">
              <a:buFont typeface="Wingdings" panose="05000000000000000000" pitchFamily="2" charset="2"/>
              <a:buChar char="Ø"/>
            </a:pPr>
            <a:endParaRPr lang="en-US" sz="800" b="1" dirty="0" smtClean="0">
              <a:latin typeface="Calibri" panose="020F0502020204030204" pitchFamily="34" charset="0"/>
            </a:endParaRPr>
          </a:p>
          <a:p>
            <a:pPr marL="573088" lvl="2" indent="-285750">
              <a:buFont typeface="Wingdings" panose="05000000000000000000" pitchFamily="2" charset="2"/>
              <a:buChar char="Ø"/>
            </a:pPr>
            <a:r>
              <a:rPr lang="en-US" sz="800" b="1" dirty="0" smtClean="0">
                <a:latin typeface="Calibri" panose="020F0502020204030204" pitchFamily="34" charset="0"/>
              </a:rPr>
              <a:t>Runtime is a component that allows containers to run the applications that we called Docker Dameon which is running top of OS called Docker engine.</a:t>
            </a:r>
          </a:p>
          <a:p>
            <a:pPr marL="573088" lvl="2" indent="-285750">
              <a:buFont typeface="Wingdings" panose="05000000000000000000" pitchFamily="2" charset="2"/>
              <a:buChar char="Ø"/>
            </a:pPr>
            <a:endParaRPr lang="en-US" sz="800" b="1" dirty="0" smtClean="0">
              <a:latin typeface="Calibri" panose="020F0502020204030204" pitchFamily="34" charset="0"/>
            </a:endParaRPr>
          </a:p>
          <a:p>
            <a:pPr marL="573088" lvl="2" indent="-285750">
              <a:buFont typeface="Wingdings" panose="05000000000000000000" pitchFamily="2" charset="2"/>
              <a:buChar char="Ø"/>
            </a:pPr>
            <a:endParaRPr lang="en-US" sz="800" b="1" dirty="0" smtClean="0">
              <a:latin typeface="Calibri" panose="020F0502020204030204" pitchFamily="34" charset="0"/>
            </a:endParaRPr>
          </a:p>
          <a:p>
            <a:pPr marL="514350" lvl="1" indent="-285750">
              <a:buFont typeface="Wingdings" panose="05000000000000000000" pitchFamily="2" charset="2"/>
              <a:buChar char="Ø"/>
            </a:pPr>
            <a:endParaRPr lang="en-US" sz="1000" b="1" dirty="0" smtClean="0">
              <a:latin typeface="Calibri" panose="020F0502020204030204" pitchFamily="34" charset="0"/>
            </a:endParaRPr>
          </a:p>
          <a:p>
            <a:pPr marL="514350" lvl="1" indent="-285750">
              <a:buFont typeface="Wingdings" panose="05000000000000000000" pitchFamily="2" charset="2"/>
              <a:buChar char="Ø"/>
            </a:pPr>
            <a:endParaRPr lang="en-US" sz="1000" b="1" dirty="0" smtClean="0">
              <a:latin typeface="Calibri" panose="020F0502020204030204" pitchFamily="34" charset="0"/>
            </a:endParaRPr>
          </a:p>
          <a:p>
            <a:pPr marL="514350" lvl="1" indent="-285750">
              <a:buFont typeface="Wingdings" panose="05000000000000000000" pitchFamily="2" charset="2"/>
              <a:buChar char="Ø"/>
            </a:pPr>
            <a:endParaRPr lang="en-US" sz="1000" b="1" dirty="0" smtClean="0">
              <a:latin typeface="Calibri" panose="020F0502020204030204" pitchFamily="34" charset="0"/>
            </a:endParaRPr>
          </a:p>
          <a:p>
            <a:pPr marL="514350" lvl="1" indent="-285750">
              <a:buFont typeface="Wingdings" panose="05000000000000000000" pitchFamily="2" charset="2"/>
              <a:buChar char="Ø"/>
            </a:pPr>
            <a:endParaRPr lang="en-US" sz="1000" b="1" dirty="0" smtClean="0">
              <a:latin typeface="Calibri" panose="020F0502020204030204" pitchFamily="34" charset="0"/>
            </a:endParaRPr>
          </a:p>
          <a:p>
            <a:pPr marL="514350" lvl="1" indent="-285750">
              <a:buFont typeface="Wingdings" panose="05000000000000000000" pitchFamily="2" charset="2"/>
              <a:buChar char="Ø"/>
            </a:pPr>
            <a:endParaRPr lang="en-US" sz="1000" b="1" dirty="0" smtClean="0">
              <a:latin typeface="Calibri" panose="020F0502020204030204" pitchFamily="34" charset="0"/>
            </a:endParaRPr>
          </a:p>
          <a:p>
            <a:pPr marL="514350" lvl="1" indent="-285750">
              <a:buFont typeface="Wingdings" panose="05000000000000000000" pitchFamily="2" charset="2"/>
              <a:buChar char="Ø"/>
            </a:pPr>
            <a:endParaRPr lang="en-US" sz="1000" b="1" dirty="0" smtClean="0">
              <a:latin typeface="Calibri" panose="020F0502020204030204" pitchFamily="34" charset="0"/>
            </a:endParaRPr>
          </a:p>
          <a:p>
            <a:endParaRPr lang="en-US" sz="1400" b="1" dirty="0" smtClean="0">
              <a:latin typeface="Calibri" panose="020F0502020204030204" pitchFamily="34" charset="0"/>
            </a:endParaRPr>
          </a:p>
        </p:txBody>
      </p:sp>
      <p:sp>
        <p:nvSpPr>
          <p:cNvPr id="14" name="Title 3"/>
          <p:cNvSpPr>
            <a:spLocks noGrp="1"/>
          </p:cNvSpPr>
          <p:nvPr>
            <p:ph type="title"/>
          </p:nvPr>
        </p:nvSpPr>
        <p:spPr>
          <a:xfrm>
            <a:off x="304800" y="247650"/>
            <a:ext cx="8464550" cy="455613"/>
          </a:xfrm>
        </p:spPr>
        <p:txBody>
          <a:bodyPr rtlCol="0">
            <a:normAutofit/>
          </a:bodyPr>
          <a:lstStyle/>
          <a:p>
            <a:pPr eaLnBrk="1" hangingPunct="1"/>
            <a:r>
              <a:rPr lang="en-US" altLang="en-US" dirty="0" smtClean="0"/>
              <a:t>Docker Containers</a:t>
            </a:r>
            <a:endParaRPr lang="en-US" altLang="en-US" dirty="0"/>
          </a:p>
        </p:txBody>
      </p:sp>
    </p:spTree>
    <p:extLst>
      <p:ext uri="{BB962C8B-B14F-4D97-AF65-F5344CB8AC3E}">
        <p14:creationId xmlns:p14="http://schemas.microsoft.com/office/powerpoint/2010/main" val="165062537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4048" y="274320"/>
            <a:ext cx="8385048" cy="325448"/>
          </a:xfrm>
        </p:spPr>
        <p:txBody>
          <a:bodyPr>
            <a:normAutofit fontScale="90000"/>
          </a:bodyPr>
          <a:lstStyle/>
          <a:p>
            <a:r>
              <a:rPr lang="en-US" b="1" dirty="0" smtClean="0"/>
              <a:t>Docker working model</a:t>
            </a:r>
            <a:endParaRPr lang="en-US" dirty="0"/>
          </a:p>
        </p:txBody>
      </p:sp>
      <p:sp>
        <p:nvSpPr>
          <p:cNvPr id="5" name="Footer Placeholder 4"/>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a:ln>
                  <a:noFill/>
                </a:ln>
                <a:solidFill>
                  <a:srgbClr val="0033A0"/>
                </a:solidFill>
                <a:effectLst/>
                <a:uLnTx/>
                <a:uFillTx/>
                <a:latin typeface="Arial" panose="020B0604020202020204"/>
                <a:ea typeface="+mn-ea"/>
                <a:cs typeface="+mn-cs"/>
              </a:rPr>
              <a:t>© 2019 Cognizant</a:t>
            </a:r>
          </a:p>
        </p:txBody>
      </p:sp>
      <p:sp>
        <p:nvSpPr>
          <p:cNvPr id="6" name="Slide Number Placeholder 5"/>
          <p:cNvSpPr>
            <a:spLocks noGrp="1"/>
          </p:cNvSpPr>
          <p:nvPr>
            <p:ph type="sldNum" sz="quarter" idx="12"/>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2EFEF571-C9B4-4D92-A7F7-315B894862A8}" type="slidenum">
              <a:rPr kumimoji="0" lang="en-US" sz="900" b="1" i="0" u="none" strike="noStrike" kern="1200" cap="none" spc="0" normalizeH="0" baseline="0" noProof="0" smtClean="0">
                <a:ln>
                  <a:noFill/>
                </a:ln>
                <a:solidFill>
                  <a:srgbClr val="00B140"/>
                </a:solidFill>
                <a:effectLst/>
                <a:uLnTx/>
                <a:uFillTx/>
                <a:latin typeface="Arial" panose="020B060402020202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23</a:t>
            </a:fld>
            <a:endParaRPr kumimoji="0" lang="en-US" sz="900" b="1" i="0" u="none" strike="noStrike" kern="1200" cap="none" spc="0" normalizeH="0" baseline="0" noProof="0" dirty="0">
              <a:ln>
                <a:noFill/>
              </a:ln>
              <a:solidFill>
                <a:srgbClr val="00B140"/>
              </a:solidFill>
              <a:effectLst/>
              <a:uLnTx/>
              <a:uFillTx/>
              <a:latin typeface="Arial" panose="020B0604020202020204"/>
              <a:ea typeface="+mn-ea"/>
              <a:cs typeface="+mn-cs"/>
            </a:endParaRPr>
          </a:p>
        </p:txBody>
      </p:sp>
      <p:pic>
        <p:nvPicPr>
          <p:cNvPr id="8" name="Picture 7"/>
          <p:cNvPicPr>
            <a:picLocks noChangeAspect="1"/>
          </p:cNvPicPr>
          <p:nvPr/>
        </p:nvPicPr>
        <p:blipFill>
          <a:blip r:embed="rId2"/>
          <a:stretch>
            <a:fillRect/>
          </a:stretch>
        </p:blipFill>
        <p:spPr>
          <a:xfrm>
            <a:off x="1624012" y="904875"/>
            <a:ext cx="5052091" cy="2851553"/>
          </a:xfrm>
          <a:prstGeom prst="rect">
            <a:avLst/>
          </a:prstGeom>
        </p:spPr>
      </p:pic>
    </p:spTree>
    <p:extLst>
      <p:ext uri="{BB962C8B-B14F-4D97-AF65-F5344CB8AC3E}">
        <p14:creationId xmlns:p14="http://schemas.microsoft.com/office/powerpoint/2010/main" val="197270228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4048" y="274320"/>
            <a:ext cx="8385048" cy="325448"/>
          </a:xfrm>
        </p:spPr>
        <p:txBody>
          <a:bodyPr>
            <a:normAutofit fontScale="90000"/>
          </a:bodyPr>
          <a:lstStyle/>
          <a:p>
            <a:r>
              <a:rPr lang="en-US" b="1" dirty="0" smtClean="0"/>
              <a:t>Docker working model</a:t>
            </a:r>
            <a:endParaRPr lang="en-US" dirty="0"/>
          </a:p>
        </p:txBody>
      </p:sp>
      <p:sp>
        <p:nvSpPr>
          <p:cNvPr id="5" name="Footer Placeholder 4"/>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a:ln>
                  <a:noFill/>
                </a:ln>
                <a:solidFill>
                  <a:srgbClr val="0033A0"/>
                </a:solidFill>
                <a:effectLst/>
                <a:uLnTx/>
                <a:uFillTx/>
                <a:latin typeface="Arial" panose="020B0604020202020204"/>
                <a:ea typeface="+mn-ea"/>
                <a:cs typeface="+mn-cs"/>
              </a:rPr>
              <a:t>© 2019 Cognizant</a:t>
            </a:r>
          </a:p>
        </p:txBody>
      </p:sp>
      <p:sp>
        <p:nvSpPr>
          <p:cNvPr id="6" name="Slide Number Placeholder 5"/>
          <p:cNvSpPr>
            <a:spLocks noGrp="1"/>
          </p:cNvSpPr>
          <p:nvPr>
            <p:ph type="sldNum" sz="quarter" idx="12"/>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2EFEF571-C9B4-4D92-A7F7-315B894862A8}" type="slidenum">
              <a:rPr kumimoji="0" lang="en-US" sz="900" b="1" i="0" u="none" strike="noStrike" kern="1200" cap="none" spc="0" normalizeH="0" baseline="0" noProof="0" smtClean="0">
                <a:ln>
                  <a:noFill/>
                </a:ln>
                <a:solidFill>
                  <a:srgbClr val="00B140"/>
                </a:solidFill>
                <a:effectLst/>
                <a:uLnTx/>
                <a:uFillTx/>
                <a:latin typeface="Arial" panose="020B060402020202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24</a:t>
            </a:fld>
            <a:endParaRPr kumimoji="0" lang="en-US" sz="900" b="1" i="0" u="none" strike="noStrike" kern="1200" cap="none" spc="0" normalizeH="0" baseline="0" noProof="0" dirty="0">
              <a:ln>
                <a:noFill/>
              </a:ln>
              <a:solidFill>
                <a:srgbClr val="00B140"/>
              </a:solidFill>
              <a:effectLst/>
              <a:uLnTx/>
              <a:uFillTx/>
              <a:latin typeface="Arial" panose="020B0604020202020204"/>
              <a:ea typeface="+mn-ea"/>
              <a:cs typeface="+mn-cs"/>
            </a:endParaRPr>
          </a:p>
        </p:txBody>
      </p:sp>
      <p:pic>
        <p:nvPicPr>
          <p:cNvPr id="7" name="Picture 6"/>
          <p:cNvPicPr>
            <a:picLocks noChangeAspect="1"/>
          </p:cNvPicPr>
          <p:nvPr/>
        </p:nvPicPr>
        <p:blipFill>
          <a:blip r:embed="rId2"/>
          <a:stretch>
            <a:fillRect/>
          </a:stretch>
        </p:blipFill>
        <p:spPr>
          <a:xfrm>
            <a:off x="1624013" y="904875"/>
            <a:ext cx="5150414" cy="2907049"/>
          </a:xfrm>
          <a:prstGeom prst="rect">
            <a:avLst/>
          </a:prstGeom>
        </p:spPr>
      </p:pic>
    </p:spTree>
    <p:extLst>
      <p:ext uri="{BB962C8B-B14F-4D97-AF65-F5344CB8AC3E}">
        <p14:creationId xmlns:p14="http://schemas.microsoft.com/office/powerpoint/2010/main" val="188339136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4048" y="274320"/>
            <a:ext cx="8385048" cy="325448"/>
          </a:xfrm>
        </p:spPr>
        <p:txBody>
          <a:bodyPr>
            <a:normAutofit fontScale="90000"/>
          </a:bodyPr>
          <a:lstStyle/>
          <a:p>
            <a:r>
              <a:rPr lang="en-US" b="1" dirty="0" smtClean="0"/>
              <a:t>Docker – User space</a:t>
            </a:r>
            <a:endParaRPr lang="en-US" dirty="0"/>
          </a:p>
        </p:txBody>
      </p:sp>
      <p:sp>
        <p:nvSpPr>
          <p:cNvPr id="5" name="Footer Placeholder 4"/>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a:ln>
                  <a:noFill/>
                </a:ln>
                <a:solidFill>
                  <a:srgbClr val="0033A0"/>
                </a:solidFill>
                <a:effectLst/>
                <a:uLnTx/>
                <a:uFillTx/>
                <a:latin typeface="Arial" panose="020B0604020202020204"/>
                <a:ea typeface="+mn-ea"/>
                <a:cs typeface="+mn-cs"/>
              </a:rPr>
              <a:t>© 2019 Cognizant</a:t>
            </a:r>
          </a:p>
        </p:txBody>
      </p:sp>
      <p:sp>
        <p:nvSpPr>
          <p:cNvPr id="6" name="Slide Number Placeholder 5"/>
          <p:cNvSpPr>
            <a:spLocks noGrp="1"/>
          </p:cNvSpPr>
          <p:nvPr>
            <p:ph type="sldNum" sz="quarter" idx="12"/>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2EFEF571-C9B4-4D92-A7F7-315B894862A8}" type="slidenum">
              <a:rPr kumimoji="0" lang="en-US" sz="900" b="1" i="0" u="none" strike="noStrike" kern="1200" cap="none" spc="0" normalizeH="0" baseline="0" noProof="0" smtClean="0">
                <a:ln>
                  <a:noFill/>
                </a:ln>
                <a:solidFill>
                  <a:srgbClr val="00B140"/>
                </a:solidFill>
                <a:effectLst/>
                <a:uLnTx/>
                <a:uFillTx/>
                <a:latin typeface="Arial" panose="020B060402020202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25</a:t>
            </a:fld>
            <a:endParaRPr kumimoji="0" lang="en-US" sz="900" b="1" i="0" u="none" strike="noStrike" kern="1200" cap="none" spc="0" normalizeH="0" baseline="0" noProof="0" dirty="0">
              <a:ln>
                <a:noFill/>
              </a:ln>
              <a:solidFill>
                <a:srgbClr val="00B140"/>
              </a:solidFill>
              <a:effectLst/>
              <a:uLnTx/>
              <a:uFillTx/>
              <a:latin typeface="Arial" panose="020B0604020202020204"/>
              <a:ea typeface="+mn-ea"/>
              <a:cs typeface="+mn-cs"/>
            </a:endParaRPr>
          </a:p>
        </p:txBody>
      </p:sp>
      <p:pic>
        <p:nvPicPr>
          <p:cNvPr id="8" name="Picture 7"/>
          <p:cNvPicPr>
            <a:picLocks noChangeAspect="1"/>
          </p:cNvPicPr>
          <p:nvPr/>
        </p:nvPicPr>
        <p:blipFill>
          <a:blip r:embed="rId2"/>
          <a:stretch>
            <a:fillRect/>
          </a:stretch>
        </p:blipFill>
        <p:spPr>
          <a:xfrm>
            <a:off x="1424620" y="1011980"/>
            <a:ext cx="5389136" cy="2858909"/>
          </a:xfrm>
          <a:prstGeom prst="rect">
            <a:avLst/>
          </a:prstGeom>
        </p:spPr>
      </p:pic>
    </p:spTree>
    <p:extLst>
      <p:ext uri="{BB962C8B-B14F-4D97-AF65-F5344CB8AC3E}">
        <p14:creationId xmlns:p14="http://schemas.microsoft.com/office/powerpoint/2010/main" val="422045716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4048" y="274320"/>
            <a:ext cx="8385048" cy="325448"/>
          </a:xfrm>
        </p:spPr>
        <p:txBody>
          <a:bodyPr>
            <a:normAutofit fontScale="90000"/>
          </a:bodyPr>
          <a:lstStyle/>
          <a:p>
            <a:r>
              <a:rPr lang="en-US" dirty="0" smtClean="0"/>
              <a:t>Application container</a:t>
            </a:r>
            <a:endParaRPr lang="en-US" dirty="0"/>
          </a:p>
        </p:txBody>
      </p:sp>
      <p:sp>
        <p:nvSpPr>
          <p:cNvPr id="5" name="Footer Placeholder 4"/>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a:ln>
                  <a:noFill/>
                </a:ln>
                <a:solidFill>
                  <a:srgbClr val="0033A0"/>
                </a:solidFill>
                <a:effectLst/>
                <a:uLnTx/>
                <a:uFillTx/>
                <a:latin typeface="Arial" panose="020B0604020202020204"/>
                <a:ea typeface="+mn-ea"/>
                <a:cs typeface="+mn-cs"/>
              </a:rPr>
              <a:t>© 2019 Cognizant</a:t>
            </a:r>
          </a:p>
        </p:txBody>
      </p:sp>
      <p:sp>
        <p:nvSpPr>
          <p:cNvPr id="6" name="Slide Number Placeholder 5"/>
          <p:cNvSpPr>
            <a:spLocks noGrp="1"/>
          </p:cNvSpPr>
          <p:nvPr>
            <p:ph type="sldNum" sz="quarter" idx="12"/>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2EFEF571-C9B4-4D92-A7F7-315B894862A8}" type="slidenum">
              <a:rPr kumimoji="0" lang="en-US" sz="900" b="1" i="0" u="none" strike="noStrike" kern="1200" cap="none" spc="0" normalizeH="0" baseline="0" noProof="0" smtClean="0">
                <a:ln>
                  <a:noFill/>
                </a:ln>
                <a:solidFill>
                  <a:srgbClr val="00B140"/>
                </a:solidFill>
                <a:effectLst/>
                <a:uLnTx/>
                <a:uFillTx/>
                <a:latin typeface="Arial" panose="020B060402020202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26</a:t>
            </a:fld>
            <a:endParaRPr kumimoji="0" lang="en-US" sz="900" b="1" i="0" u="none" strike="noStrike" kern="1200" cap="none" spc="0" normalizeH="0" baseline="0" noProof="0" dirty="0">
              <a:ln>
                <a:noFill/>
              </a:ln>
              <a:solidFill>
                <a:srgbClr val="00B140"/>
              </a:solidFill>
              <a:effectLst/>
              <a:uLnTx/>
              <a:uFillTx/>
              <a:latin typeface="Arial" panose="020B0604020202020204"/>
              <a:ea typeface="+mn-ea"/>
              <a:cs typeface="+mn-cs"/>
            </a:endParaRPr>
          </a:p>
        </p:txBody>
      </p:sp>
      <p:pic>
        <p:nvPicPr>
          <p:cNvPr id="7" name="Picture 6"/>
          <p:cNvPicPr>
            <a:picLocks noChangeAspect="1"/>
          </p:cNvPicPr>
          <p:nvPr/>
        </p:nvPicPr>
        <p:blipFill>
          <a:blip r:embed="rId2"/>
          <a:stretch>
            <a:fillRect/>
          </a:stretch>
        </p:blipFill>
        <p:spPr>
          <a:xfrm>
            <a:off x="1353318" y="1020404"/>
            <a:ext cx="5263792" cy="2816536"/>
          </a:xfrm>
          <a:prstGeom prst="rect">
            <a:avLst/>
          </a:prstGeom>
        </p:spPr>
      </p:pic>
    </p:spTree>
    <p:extLst>
      <p:ext uri="{BB962C8B-B14F-4D97-AF65-F5344CB8AC3E}">
        <p14:creationId xmlns:p14="http://schemas.microsoft.com/office/powerpoint/2010/main" val="329743727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4048" y="274320"/>
            <a:ext cx="8385048" cy="325448"/>
          </a:xfrm>
        </p:spPr>
        <p:txBody>
          <a:bodyPr>
            <a:normAutofit fontScale="90000"/>
          </a:bodyPr>
          <a:lstStyle/>
          <a:p>
            <a:r>
              <a:rPr lang="en-US" dirty="0" smtClean="0"/>
              <a:t>Process Tree structure</a:t>
            </a:r>
            <a:endParaRPr lang="en-US" dirty="0"/>
          </a:p>
        </p:txBody>
      </p:sp>
      <p:sp>
        <p:nvSpPr>
          <p:cNvPr id="5" name="Footer Placeholder 4"/>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a:ln>
                  <a:noFill/>
                </a:ln>
                <a:solidFill>
                  <a:srgbClr val="0033A0"/>
                </a:solidFill>
                <a:effectLst/>
                <a:uLnTx/>
                <a:uFillTx/>
                <a:latin typeface="Arial" panose="020B0604020202020204"/>
                <a:ea typeface="+mn-ea"/>
                <a:cs typeface="+mn-cs"/>
              </a:rPr>
              <a:t>© 2019 Cognizant</a:t>
            </a:r>
          </a:p>
        </p:txBody>
      </p:sp>
      <p:sp>
        <p:nvSpPr>
          <p:cNvPr id="6" name="Slide Number Placeholder 5"/>
          <p:cNvSpPr>
            <a:spLocks noGrp="1"/>
          </p:cNvSpPr>
          <p:nvPr>
            <p:ph type="sldNum" sz="quarter" idx="12"/>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2EFEF571-C9B4-4D92-A7F7-315B894862A8}" type="slidenum">
              <a:rPr kumimoji="0" lang="en-US" sz="900" b="1" i="0" u="none" strike="noStrike" kern="1200" cap="none" spc="0" normalizeH="0" baseline="0" noProof="0" smtClean="0">
                <a:ln>
                  <a:noFill/>
                </a:ln>
                <a:solidFill>
                  <a:srgbClr val="00B140"/>
                </a:solidFill>
                <a:effectLst/>
                <a:uLnTx/>
                <a:uFillTx/>
                <a:latin typeface="Arial" panose="020B060402020202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27</a:t>
            </a:fld>
            <a:endParaRPr kumimoji="0" lang="en-US" sz="900" b="1" i="0" u="none" strike="noStrike" kern="1200" cap="none" spc="0" normalizeH="0" baseline="0" noProof="0" dirty="0">
              <a:ln>
                <a:noFill/>
              </a:ln>
              <a:solidFill>
                <a:srgbClr val="00B140"/>
              </a:solidFill>
              <a:effectLst/>
              <a:uLnTx/>
              <a:uFillTx/>
              <a:latin typeface="Arial" panose="020B0604020202020204"/>
              <a:ea typeface="+mn-ea"/>
              <a:cs typeface="+mn-cs"/>
            </a:endParaRPr>
          </a:p>
        </p:txBody>
      </p:sp>
      <p:pic>
        <p:nvPicPr>
          <p:cNvPr id="7" name="Picture 6"/>
          <p:cNvPicPr>
            <a:picLocks noChangeAspect="1"/>
          </p:cNvPicPr>
          <p:nvPr/>
        </p:nvPicPr>
        <p:blipFill>
          <a:blip r:embed="rId2"/>
          <a:stretch>
            <a:fillRect/>
          </a:stretch>
        </p:blipFill>
        <p:spPr>
          <a:xfrm>
            <a:off x="941376" y="971442"/>
            <a:ext cx="6135670" cy="2607499"/>
          </a:xfrm>
          <a:prstGeom prst="rect">
            <a:avLst/>
          </a:prstGeom>
        </p:spPr>
      </p:pic>
    </p:spTree>
    <p:extLst>
      <p:ext uri="{BB962C8B-B14F-4D97-AF65-F5344CB8AC3E}">
        <p14:creationId xmlns:p14="http://schemas.microsoft.com/office/powerpoint/2010/main" val="337950211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4048" y="274320"/>
            <a:ext cx="8385048" cy="325448"/>
          </a:xfrm>
        </p:spPr>
        <p:txBody>
          <a:bodyPr>
            <a:normAutofit fontScale="90000"/>
          </a:bodyPr>
          <a:lstStyle/>
          <a:p>
            <a:r>
              <a:rPr lang="en-US" dirty="0" smtClean="0"/>
              <a:t>Container namespace</a:t>
            </a:r>
            <a:endParaRPr lang="en-US" dirty="0"/>
          </a:p>
        </p:txBody>
      </p:sp>
      <p:sp>
        <p:nvSpPr>
          <p:cNvPr id="5" name="Footer Placeholder 4"/>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a:ln>
                  <a:noFill/>
                </a:ln>
                <a:solidFill>
                  <a:srgbClr val="0033A0"/>
                </a:solidFill>
                <a:effectLst/>
                <a:uLnTx/>
                <a:uFillTx/>
                <a:latin typeface="Arial" panose="020B0604020202020204"/>
                <a:ea typeface="+mn-ea"/>
                <a:cs typeface="+mn-cs"/>
              </a:rPr>
              <a:t>© 2019 Cognizant</a:t>
            </a:r>
          </a:p>
        </p:txBody>
      </p:sp>
      <p:sp>
        <p:nvSpPr>
          <p:cNvPr id="6" name="Slide Number Placeholder 5"/>
          <p:cNvSpPr>
            <a:spLocks noGrp="1"/>
          </p:cNvSpPr>
          <p:nvPr>
            <p:ph type="sldNum" sz="quarter" idx="12"/>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2EFEF571-C9B4-4D92-A7F7-315B894862A8}" type="slidenum">
              <a:rPr kumimoji="0" lang="en-US" sz="900" b="1" i="0" u="none" strike="noStrike" kern="1200" cap="none" spc="0" normalizeH="0" baseline="0" noProof="0" smtClean="0">
                <a:ln>
                  <a:noFill/>
                </a:ln>
                <a:solidFill>
                  <a:srgbClr val="00B140"/>
                </a:solidFill>
                <a:effectLst/>
                <a:uLnTx/>
                <a:uFillTx/>
                <a:latin typeface="Arial" panose="020B060402020202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28</a:t>
            </a:fld>
            <a:endParaRPr kumimoji="0" lang="en-US" sz="900" b="1" i="0" u="none" strike="noStrike" kern="1200" cap="none" spc="0" normalizeH="0" baseline="0" noProof="0" dirty="0">
              <a:ln>
                <a:noFill/>
              </a:ln>
              <a:solidFill>
                <a:srgbClr val="00B140"/>
              </a:solidFill>
              <a:effectLst/>
              <a:uLnTx/>
              <a:uFillTx/>
              <a:latin typeface="Arial" panose="020B0604020202020204"/>
              <a:ea typeface="+mn-ea"/>
              <a:cs typeface="+mn-cs"/>
            </a:endParaRPr>
          </a:p>
        </p:txBody>
      </p:sp>
      <p:pic>
        <p:nvPicPr>
          <p:cNvPr id="8" name="Picture 7"/>
          <p:cNvPicPr>
            <a:picLocks noChangeAspect="1"/>
          </p:cNvPicPr>
          <p:nvPr/>
        </p:nvPicPr>
        <p:blipFill>
          <a:blip r:embed="rId2"/>
          <a:stretch>
            <a:fillRect/>
          </a:stretch>
        </p:blipFill>
        <p:spPr>
          <a:xfrm>
            <a:off x="1451770" y="693156"/>
            <a:ext cx="5509468" cy="3558115"/>
          </a:xfrm>
          <a:prstGeom prst="rect">
            <a:avLst/>
          </a:prstGeom>
        </p:spPr>
      </p:pic>
    </p:spTree>
    <p:extLst>
      <p:ext uri="{BB962C8B-B14F-4D97-AF65-F5344CB8AC3E}">
        <p14:creationId xmlns:p14="http://schemas.microsoft.com/office/powerpoint/2010/main" val="312356938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4048" y="274320"/>
            <a:ext cx="8385048" cy="325448"/>
          </a:xfrm>
        </p:spPr>
        <p:txBody>
          <a:bodyPr>
            <a:normAutofit fontScale="90000"/>
          </a:bodyPr>
          <a:lstStyle/>
          <a:p>
            <a:r>
              <a:rPr lang="en-US" dirty="0" smtClean="0"/>
              <a:t>Namespace workflow vs Container</a:t>
            </a:r>
            <a:endParaRPr lang="en-US" dirty="0"/>
          </a:p>
        </p:txBody>
      </p:sp>
      <p:sp>
        <p:nvSpPr>
          <p:cNvPr id="5" name="Footer Placeholder 4"/>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a:ln>
                  <a:noFill/>
                </a:ln>
                <a:solidFill>
                  <a:srgbClr val="0033A0"/>
                </a:solidFill>
                <a:effectLst/>
                <a:uLnTx/>
                <a:uFillTx/>
                <a:latin typeface="Arial" panose="020B0604020202020204"/>
                <a:ea typeface="+mn-ea"/>
                <a:cs typeface="+mn-cs"/>
              </a:rPr>
              <a:t>© 2019 Cognizant</a:t>
            </a:r>
          </a:p>
        </p:txBody>
      </p:sp>
      <p:sp>
        <p:nvSpPr>
          <p:cNvPr id="6" name="Slide Number Placeholder 5"/>
          <p:cNvSpPr>
            <a:spLocks noGrp="1"/>
          </p:cNvSpPr>
          <p:nvPr>
            <p:ph type="sldNum" sz="quarter" idx="12"/>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2EFEF571-C9B4-4D92-A7F7-315B894862A8}" type="slidenum">
              <a:rPr kumimoji="0" lang="en-US" sz="900" b="1" i="0" u="none" strike="noStrike" kern="1200" cap="none" spc="0" normalizeH="0" baseline="0" noProof="0" smtClean="0">
                <a:ln>
                  <a:noFill/>
                </a:ln>
                <a:solidFill>
                  <a:srgbClr val="00B140"/>
                </a:solidFill>
                <a:effectLst/>
                <a:uLnTx/>
                <a:uFillTx/>
                <a:latin typeface="Arial" panose="020B060402020202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29</a:t>
            </a:fld>
            <a:endParaRPr kumimoji="0" lang="en-US" sz="900" b="1" i="0" u="none" strike="noStrike" kern="1200" cap="none" spc="0" normalizeH="0" baseline="0" noProof="0" dirty="0">
              <a:ln>
                <a:noFill/>
              </a:ln>
              <a:solidFill>
                <a:srgbClr val="00B140"/>
              </a:solidFill>
              <a:effectLst/>
              <a:uLnTx/>
              <a:uFillTx/>
              <a:latin typeface="Arial" panose="020B0604020202020204"/>
              <a:ea typeface="+mn-ea"/>
              <a:cs typeface="+mn-cs"/>
            </a:endParaRPr>
          </a:p>
        </p:txBody>
      </p:sp>
      <p:pic>
        <p:nvPicPr>
          <p:cNvPr id="7" name="Picture 6"/>
          <p:cNvPicPr>
            <a:picLocks noChangeAspect="1"/>
          </p:cNvPicPr>
          <p:nvPr/>
        </p:nvPicPr>
        <p:blipFill>
          <a:blip r:embed="rId2"/>
          <a:stretch>
            <a:fillRect/>
          </a:stretch>
        </p:blipFill>
        <p:spPr>
          <a:xfrm>
            <a:off x="1482919" y="935066"/>
            <a:ext cx="5448823" cy="3106624"/>
          </a:xfrm>
          <a:prstGeom prst="rect">
            <a:avLst/>
          </a:prstGeom>
        </p:spPr>
      </p:pic>
    </p:spTree>
    <p:extLst>
      <p:ext uri="{BB962C8B-B14F-4D97-AF65-F5344CB8AC3E}">
        <p14:creationId xmlns:p14="http://schemas.microsoft.com/office/powerpoint/2010/main" val="293730000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dirty="0"/>
              <a:t>© </a:t>
            </a:r>
            <a:r>
              <a:rPr lang="en-US" dirty="0" smtClean="0"/>
              <a:t>2019 </a:t>
            </a:r>
            <a:r>
              <a:rPr lang="en-US" dirty="0"/>
              <a:t>Cognizant</a:t>
            </a:r>
          </a:p>
        </p:txBody>
      </p:sp>
      <p:sp>
        <p:nvSpPr>
          <p:cNvPr id="6" name="Slide Number Placeholder 5"/>
          <p:cNvSpPr>
            <a:spLocks noGrp="1"/>
          </p:cNvSpPr>
          <p:nvPr>
            <p:ph type="sldNum" sz="quarter" idx="12"/>
          </p:nvPr>
        </p:nvSpPr>
        <p:spPr/>
        <p:txBody>
          <a:bodyPr/>
          <a:lstStyle/>
          <a:p>
            <a:fld id="{2EFEF571-C9B4-4D92-A7F7-315B894862A8}" type="slidenum">
              <a:rPr lang="en-US" smtClean="0"/>
              <a:pPr/>
              <a:t>3</a:t>
            </a:fld>
            <a:endParaRPr lang="en-US" dirty="0"/>
          </a:p>
        </p:txBody>
      </p:sp>
      <p:pic>
        <p:nvPicPr>
          <p:cNvPr id="7" name="Picture 6"/>
          <p:cNvPicPr>
            <a:picLocks noChangeAspect="1"/>
          </p:cNvPicPr>
          <p:nvPr/>
        </p:nvPicPr>
        <p:blipFill>
          <a:blip r:embed="rId2"/>
          <a:stretch>
            <a:fillRect/>
          </a:stretch>
        </p:blipFill>
        <p:spPr>
          <a:xfrm>
            <a:off x="384048" y="0"/>
            <a:ext cx="8191500" cy="4657725"/>
          </a:xfrm>
          <a:prstGeom prst="rect">
            <a:avLst/>
          </a:prstGeom>
        </p:spPr>
      </p:pic>
    </p:spTree>
    <p:extLst>
      <p:ext uri="{BB962C8B-B14F-4D97-AF65-F5344CB8AC3E}">
        <p14:creationId xmlns:p14="http://schemas.microsoft.com/office/powerpoint/2010/main" val="101895092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4048" y="274320"/>
            <a:ext cx="8385048" cy="325448"/>
          </a:xfrm>
        </p:spPr>
        <p:txBody>
          <a:bodyPr>
            <a:normAutofit fontScale="90000"/>
          </a:bodyPr>
          <a:lstStyle/>
          <a:p>
            <a:r>
              <a:rPr lang="en-US" dirty="0" smtClean="0"/>
              <a:t>Kernel Namespaces</a:t>
            </a:r>
            <a:endParaRPr lang="en-US" dirty="0"/>
          </a:p>
        </p:txBody>
      </p:sp>
      <p:sp>
        <p:nvSpPr>
          <p:cNvPr id="5" name="Footer Placeholder 4"/>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a:ln>
                  <a:noFill/>
                </a:ln>
                <a:solidFill>
                  <a:srgbClr val="0033A0"/>
                </a:solidFill>
                <a:effectLst/>
                <a:uLnTx/>
                <a:uFillTx/>
                <a:latin typeface="Arial" panose="020B0604020202020204"/>
                <a:ea typeface="+mn-ea"/>
                <a:cs typeface="+mn-cs"/>
              </a:rPr>
              <a:t>© 2019 Cognizant</a:t>
            </a:r>
          </a:p>
        </p:txBody>
      </p:sp>
      <p:sp>
        <p:nvSpPr>
          <p:cNvPr id="6" name="Slide Number Placeholder 5"/>
          <p:cNvSpPr>
            <a:spLocks noGrp="1"/>
          </p:cNvSpPr>
          <p:nvPr>
            <p:ph type="sldNum" sz="quarter" idx="12"/>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2EFEF571-C9B4-4D92-A7F7-315B894862A8}" type="slidenum">
              <a:rPr kumimoji="0" lang="en-US" sz="900" b="1" i="0" u="none" strike="noStrike" kern="1200" cap="none" spc="0" normalizeH="0" baseline="0" noProof="0" smtClean="0">
                <a:ln>
                  <a:noFill/>
                </a:ln>
                <a:solidFill>
                  <a:srgbClr val="00B140"/>
                </a:solidFill>
                <a:effectLst/>
                <a:uLnTx/>
                <a:uFillTx/>
                <a:latin typeface="Arial" panose="020B060402020202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30</a:t>
            </a:fld>
            <a:endParaRPr kumimoji="0" lang="en-US" sz="900" b="1" i="0" u="none" strike="noStrike" kern="1200" cap="none" spc="0" normalizeH="0" baseline="0" noProof="0" dirty="0">
              <a:ln>
                <a:noFill/>
              </a:ln>
              <a:solidFill>
                <a:srgbClr val="00B140"/>
              </a:solidFill>
              <a:effectLst/>
              <a:uLnTx/>
              <a:uFillTx/>
              <a:latin typeface="Arial" panose="020B0604020202020204"/>
              <a:ea typeface="+mn-ea"/>
              <a:cs typeface="+mn-cs"/>
            </a:endParaRPr>
          </a:p>
        </p:txBody>
      </p:sp>
      <p:pic>
        <p:nvPicPr>
          <p:cNvPr id="8" name="Picture 7"/>
          <p:cNvPicPr>
            <a:picLocks noChangeAspect="1"/>
          </p:cNvPicPr>
          <p:nvPr/>
        </p:nvPicPr>
        <p:blipFill>
          <a:blip r:embed="rId2"/>
          <a:stretch>
            <a:fillRect/>
          </a:stretch>
        </p:blipFill>
        <p:spPr>
          <a:xfrm>
            <a:off x="1576387" y="966788"/>
            <a:ext cx="5266865" cy="2869304"/>
          </a:xfrm>
          <a:prstGeom prst="rect">
            <a:avLst/>
          </a:prstGeom>
        </p:spPr>
      </p:pic>
    </p:spTree>
    <p:extLst>
      <p:ext uri="{BB962C8B-B14F-4D97-AF65-F5344CB8AC3E}">
        <p14:creationId xmlns:p14="http://schemas.microsoft.com/office/powerpoint/2010/main" val="366555398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4048" y="274320"/>
            <a:ext cx="8385048" cy="325448"/>
          </a:xfrm>
        </p:spPr>
        <p:txBody>
          <a:bodyPr>
            <a:normAutofit fontScale="90000"/>
          </a:bodyPr>
          <a:lstStyle/>
          <a:p>
            <a:r>
              <a:rPr lang="en-US" dirty="0" smtClean="0"/>
              <a:t>Control Groups</a:t>
            </a:r>
            <a:endParaRPr lang="en-US" dirty="0"/>
          </a:p>
        </p:txBody>
      </p:sp>
      <p:sp>
        <p:nvSpPr>
          <p:cNvPr id="5" name="Footer Placeholder 4"/>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a:ln>
                  <a:noFill/>
                </a:ln>
                <a:solidFill>
                  <a:srgbClr val="0033A0"/>
                </a:solidFill>
                <a:effectLst/>
                <a:uLnTx/>
                <a:uFillTx/>
                <a:latin typeface="Arial" panose="020B0604020202020204"/>
                <a:ea typeface="+mn-ea"/>
                <a:cs typeface="+mn-cs"/>
              </a:rPr>
              <a:t>© 2019 Cognizant</a:t>
            </a:r>
          </a:p>
        </p:txBody>
      </p:sp>
      <p:sp>
        <p:nvSpPr>
          <p:cNvPr id="6" name="Slide Number Placeholder 5"/>
          <p:cNvSpPr>
            <a:spLocks noGrp="1"/>
          </p:cNvSpPr>
          <p:nvPr>
            <p:ph type="sldNum" sz="quarter" idx="12"/>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2EFEF571-C9B4-4D92-A7F7-315B894862A8}" type="slidenum">
              <a:rPr kumimoji="0" lang="en-US" sz="900" b="1" i="0" u="none" strike="noStrike" kern="1200" cap="none" spc="0" normalizeH="0" baseline="0" noProof="0" smtClean="0">
                <a:ln>
                  <a:noFill/>
                </a:ln>
                <a:solidFill>
                  <a:srgbClr val="00B140"/>
                </a:solidFill>
                <a:effectLst/>
                <a:uLnTx/>
                <a:uFillTx/>
                <a:latin typeface="Arial" panose="020B060402020202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31</a:t>
            </a:fld>
            <a:endParaRPr kumimoji="0" lang="en-US" sz="900" b="1" i="0" u="none" strike="noStrike" kern="1200" cap="none" spc="0" normalizeH="0" baseline="0" noProof="0" dirty="0">
              <a:ln>
                <a:noFill/>
              </a:ln>
              <a:solidFill>
                <a:srgbClr val="00B140"/>
              </a:solidFill>
              <a:effectLst/>
              <a:uLnTx/>
              <a:uFillTx/>
              <a:latin typeface="Arial" panose="020B0604020202020204"/>
              <a:ea typeface="+mn-ea"/>
              <a:cs typeface="+mn-cs"/>
            </a:endParaRPr>
          </a:p>
        </p:txBody>
      </p:sp>
      <p:pic>
        <p:nvPicPr>
          <p:cNvPr id="7" name="Picture 6"/>
          <p:cNvPicPr>
            <a:picLocks noChangeAspect="1"/>
          </p:cNvPicPr>
          <p:nvPr/>
        </p:nvPicPr>
        <p:blipFill>
          <a:blip r:embed="rId2"/>
          <a:stretch>
            <a:fillRect/>
          </a:stretch>
        </p:blipFill>
        <p:spPr>
          <a:xfrm>
            <a:off x="1165583" y="924900"/>
            <a:ext cx="5854649" cy="3064115"/>
          </a:xfrm>
          <a:prstGeom prst="rect">
            <a:avLst/>
          </a:prstGeom>
        </p:spPr>
      </p:pic>
      <p:sp>
        <p:nvSpPr>
          <p:cNvPr id="9" name="Rectangle 8"/>
          <p:cNvSpPr/>
          <p:nvPr/>
        </p:nvSpPr>
        <p:spPr>
          <a:xfrm>
            <a:off x="1074665" y="4125297"/>
            <a:ext cx="6635931" cy="3776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How much memory and virtual space needed.</a:t>
            </a:r>
            <a:endParaRPr lang="en-US" dirty="0"/>
          </a:p>
        </p:txBody>
      </p:sp>
    </p:spTree>
    <p:extLst>
      <p:ext uri="{BB962C8B-B14F-4D97-AF65-F5344CB8AC3E}">
        <p14:creationId xmlns:p14="http://schemas.microsoft.com/office/powerpoint/2010/main" val="58537821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a:ln>
                  <a:noFill/>
                </a:ln>
                <a:solidFill>
                  <a:srgbClr val="0033A0"/>
                </a:solidFill>
                <a:effectLst/>
                <a:uLnTx/>
                <a:uFillTx/>
                <a:latin typeface="Arial" panose="020B0604020202020204"/>
                <a:ea typeface="+mn-ea"/>
                <a:cs typeface="+mn-cs"/>
              </a:rPr>
              <a:t>© 2019 Cognizant</a:t>
            </a:r>
          </a:p>
        </p:txBody>
      </p:sp>
      <p:sp>
        <p:nvSpPr>
          <p:cNvPr id="6" name="Slide Number Placeholder 5"/>
          <p:cNvSpPr>
            <a:spLocks noGrp="1"/>
          </p:cNvSpPr>
          <p:nvPr>
            <p:ph type="sldNum" sz="quarter" idx="12"/>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2EFEF571-C9B4-4D92-A7F7-315B894862A8}" type="slidenum">
              <a:rPr kumimoji="0" lang="en-US" sz="900" b="1" i="0" u="none" strike="noStrike" kern="1200" cap="none" spc="0" normalizeH="0" baseline="0" noProof="0" smtClean="0">
                <a:ln>
                  <a:noFill/>
                </a:ln>
                <a:solidFill>
                  <a:srgbClr val="00B140"/>
                </a:solidFill>
                <a:effectLst/>
                <a:uLnTx/>
                <a:uFillTx/>
                <a:latin typeface="Arial" panose="020B060402020202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32</a:t>
            </a:fld>
            <a:endParaRPr kumimoji="0" lang="en-US" sz="900" b="1" i="0" u="none" strike="noStrike" kern="1200" cap="none" spc="0" normalizeH="0" baseline="0" noProof="0" dirty="0">
              <a:ln>
                <a:noFill/>
              </a:ln>
              <a:solidFill>
                <a:srgbClr val="00B140"/>
              </a:solidFill>
              <a:effectLst/>
              <a:uLnTx/>
              <a:uFillTx/>
              <a:latin typeface="Arial" panose="020B0604020202020204"/>
              <a:ea typeface="+mn-ea"/>
              <a:cs typeface="+mn-cs"/>
            </a:endParaRPr>
          </a:p>
        </p:txBody>
      </p:sp>
      <p:sp>
        <p:nvSpPr>
          <p:cNvPr id="7" name="Title 3"/>
          <p:cNvSpPr>
            <a:spLocks noGrp="1"/>
          </p:cNvSpPr>
          <p:nvPr>
            <p:ph type="title"/>
          </p:nvPr>
        </p:nvSpPr>
        <p:spPr>
          <a:xfrm>
            <a:off x="304800" y="247650"/>
            <a:ext cx="8464550" cy="455613"/>
          </a:xfrm>
        </p:spPr>
        <p:txBody>
          <a:bodyPr rtlCol="0">
            <a:noAutofit/>
          </a:bodyPr>
          <a:lstStyle/>
          <a:p>
            <a:pPr eaLnBrk="1" hangingPunct="1"/>
            <a:r>
              <a:rPr lang="en-US" altLang="en-US" sz="2500" dirty="0">
                <a:latin typeface="Calibri" panose="020F0502020204030204" pitchFamily="34" charset="0"/>
              </a:rPr>
              <a:t>Docker </a:t>
            </a:r>
            <a:r>
              <a:rPr lang="en-US" sz="2500" dirty="0">
                <a:latin typeface="Calibri" panose="020F0502020204030204" pitchFamily="34" charset="0"/>
              </a:rPr>
              <a:t>Installation</a:t>
            </a:r>
            <a:endParaRPr lang="en-US" altLang="en-US" sz="2500" dirty="0">
              <a:latin typeface="Calibri" panose="020F0502020204030204" pitchFamily="34" charset="0"/>
            </a:endParaRPr>
          </a:p>
        </p:txBody>
      </p:sp>
      <p:sp>
        <p:nvSpPr>
          <p:cNvPr id="8" name="Rounded Rectangle 7"/>
          <p:cNvSpPr/>
          <p:nvPr/>
        </p:nvSpPr>
        <p:spPr>
          <a:xfrm>
            <a:off x="304800" y="703263"/>
            <a:ext cx="7943875" cy="2389238"/>
          </a:xfrm>
          <a:prstGeom prst="roundRect">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smtClean="0">
              <a:latin typeface="Arial" panose="020B0604020202020204" pitchFamily="34" charset="0"/>
              <a:cs typeface="Arial" panose="020B0604020202020204" pitchFamily="34" charset="0"/>
            </a:endParaRPr>
          </a:p>
          <a:p>
            <a:pPr algn="ctr"/>
            <a:r>
              <a:rPr lang="en-US" sz="1200" dirty="0" smtClean="0">
                <a:latin typeface="Arial" panose="020B0604020202020204" pitchFamily="34" charset="0"/>
                <a:cs typeface="Arial" panose="020B0604020202020204" pitchFamily="34" charset="0"/>
              </a:rPr>
              <a:t>First </a:t>
            </a:r>
            <a:r>
              <a:rPr lang="en-US" sz="1200" dirty="0">
                <a:latin typeface="Arial" panose="020B0604020202020204" pitchFamily="34" charset="0"/>
                <a:cs typeface="Arial" panose="020B0604020202020204" pitchFamily="34" charset="0"/>
              </a:rPr>
              <a:t>remove older version of docker (if any</a:t>
            </a:r>
            <a:r>
              <a:rPr lang="en-US" sz="1200" dirty="0" smtClean="0">
                <a:latin typeface="Arial" panose="020B0604020202020204" pitchFamily="34" charset="0"/>
                <a:cs typeface="Arial" panose="020B0604020202020204" pitchFamily="34" charset="0"/>
              </a:rPr>
              <a:t>):</a:t>
            </a:r>
          </a:p>
          <a:p>
            <a:pPr algn="ctr"/>
            <a:endParaRPr lang="en-US" sz="1200" dirty="0" smtClean="0">
              <a:latin typeface="Arial" panose="020B0604020202020204" pitchFamily="34" charset="0"/>
              <a:cs typeface="Arial" panose="020B0604020202020204" pitchFamily="34" charset="0"/>
            </a:endParaRPr>
          </a:p>
          <a:p>
            <a:pPr marL="171450" indent="-171450">
              <a:buFont typeface="Wingdings" panose="05000000000000000000" pitchFamily="2" charset="2"/>
              <a:buChar char="Ø"/>
            </a:pPr>
            <a:r>
              <a:rPr lang="en-US" sz="1200" dirty="0">
                <a:latin typeface="Arial" panose="020B0604020202020204" pitchFamily="34" charset="0"/>
                <a:cs typeface="Arial" panose="020B0604020202020204" pitchFamily="34" charset="0"/>
              </a:rPr>
              <a:t>sudo yum remove docker docker-common docker-selinux docker-engine-selinux docker-engine </a:t>
            </a:r>
            <a:r>
              <a:rPr lang="en-US" sz="1200" dirty="0" smtClean="0">
                <a:latin typeface="Arial" panose="020B0604020202020204" pitchFamily="34" charset="0"/>
                <a:cs typeface="Arial" panose="020B0604020202020204" pitchFamily="34" charset="0"/>
              </a:rPr>
              <a:t>docker-ce</a:t>
            </a:r>
          </a:p>
          <a:p>
            <a:pPr marL="171450" indent="-171450">
              <a:buFont typeface="Wingdings" panose="05000000000000000000" pitchFamily="2" charset="2"/>
              <a:buChar char="Ø"/>
            </a:pPr>
            <a:r>
              <a:rPr lang="en-US" sz="1200" dirty="0">
                <a:latin typeface="Arial" panose="020B0604020202020204" pitchFamily="34" charset="0"/>
                <a:cs typeface="Arial" panose="020B0604020202020204" pitchFamily="34" charset="0"/>
              </a:rPr>
              <a:t>sudo yum install -y yum-utils device-mapper-persistent-data </a:t>
            </a:r>
            <a:r>
              <a:rPr lang="en-US" sz="1200" dirty="0" smtClean="0">
                <a:latin typeface="Arial" panose="020B0604020202020204" pitchFamily="34" charset="0"/>
                <a:cs typeface="Arial" panose="020B0604020202020204" pitchFamily="34" charset="0"/>
              </a:rPr>
              <a:t>lvm2</a:t>
            </a:r>
          </a:p>
          <a:p>
            <a:pPr marL="171450" indent="-171450">
              <a:buFont typeface="Wingdings" panose="05000000000000000000" pitchFamily="2" charset="2"/>
              <a:buChar char="Ø"/>
            </a:pPr>
            <a:r>
              <a:rPr lang="en-US" sz="1200" dirty="0">
                <a:latin typeface="Arial" panose="020B0604020202020204" pitchFamily="34" charset="0"/>
                <a:cs typeface="Arial" panose="020B0604020202020204" pitchFamily="34" charset="0"/>
              </a:rPr>
              <a:t>sudo yum-config-manager --add-repo </a:t>
            </a:r>
            <a:r>
              <a:rPr lang="en-US" sz="1200" dirty="0">
                <a:latin typeface="Arial" panose="020B0604020202020204" pitchFamily="34" charset="0"/>
                <a:cs typeface="Arial" panose="020B0604020202020204" pitchFamily="34" charset="0"/>
                <a:hlinkClick r:id="rId2"/>
              </a:rPr>
              <a:t>https://</a:t>
            </a:r>
            <a:r>
              <a:rPr lang="en-US" sz="1200" dirty="0" smtClean="0">
                <a:latin typeface="Arial" panose="020B0604020202020204" pitchFamily="34" charset="0"/>
                <a:cs typeface="Arial" panose="020B0604020202020204" pitchFamily="34" charset="0"/>
                <a:hlinkClick r:id="rId2"/>
              </a:rPr>
              <a:t>download.docker.com/linux/centos/docker-ce.repo</a:t>
            </a:r>
            <a:endParaRPr lang="en-US" sz="1200" dirty="0" smtClean="0">
              <a:latin typeface="Arial" panose="020B0604020202020204" pitchFamily="34" charset="0"/>
              <a:cs typeface="Arial" panose="020B0604020202020204" pitchFamily="34" charset="0"/>
            </a:endParaRPr>
          </a:p>
          <a:p>
            <a:pPr marL="171450" indent="-171450">
              <a:buFont typeface="Wingdings" panose="05000000000000000000" pitchFamily="2" charset="2"/>
              <a:buChar char="Ø"/>
            </a:pPr>
            <a:r>
              <a:rPr lang="en-US" sz="1200" dirty="0">
                <a:latin typeface="Arial" panose="020B0604020202020204" pitchFamily="34" charset="0"/>
                <a:cs typeface="Arial" panose="020B0604020202020204" pitchFamily="34" charset="0"/>
              </a:rPr>
              <a:t>sudo yum install </a:t>
            </a:r>
            <a:r>
              <a:rPr lang="en-US" sz="1200" dirty="0" smtClean="0">
                <a:latin typeface="Arial" panose="020B0604020202020204" pitchFamily="34" charset="0"/>
                <a:cs typeface="Arial" panose="020B0604020202020204" pitchFamily="34" charset="0"/>
              </a:rPr>
              <a:t>docker-ce</a:t>
            </a:r>
          </a:p>
          <a:p>
            <a:pPr marL="171450" indent="-171450">
              <a:buFont typeface="Wingdings" panose="05000000000000000000" pitchFamily="2" charset="2"/>
              <a:buChar char="Ø"/>
            </a:pPr>
            <a:r>
              <a:rPr lang="en-US" sz="1200" dirty="0">
                <a:latin typeface="Arial" panose="020B0604020202020204" pitchFamily="34" charset="0"/>
                <a:cs typeface="Arial" panose="020B0604020202020204" pitchFamily="34" charset="0"/>
              </a:rPr>
              <a:t>sudo systemctl enable </a:t>
            </a:r>
            <a:r>
              <a:rPr lang="en-US" sz="1200" dirty="0" smtClean="0">
                <a:latin typeface="Arial" panose="020B0604020202020204" pitchFamily="34" charset="0"/>
                <a:cs typeface="Arial" panose="020B0604020202020204" pitchFamily="34" charset="0"/>
              </a:rPr>
              <a:t>docker.service</a:t>
            </a:r>
          </a:p>
          <a:p>
            <a:pPr marL="171450" indent="-171450">
              <a:buFont typeface="Wingdings" panose="05000000000000000000" pitchFamily="2" charset="2"/>
              <a:buChar char="Ø"/>
            </a:pPr>
            <a:endParaRPr lang="en-US" sz="1200" dirty="0">
              <a:latin typeface="Arial" panose="020B0604020202020204" pitchFamily="34" charset="0"/>
              <a:cs typeface="Arial" panose="020B0604020202020204" pitchFamily="34" charset="0"/>
            </a:endParaRPr>
          </a:p>
          <a:p>
            <a:pPr marL="171450" indent="-171450">
              <a:buFont typeface="Wingdings" panose="05000000000000000000" pitchFamily="2" charset="2"/>
              <a:buChar char="Ø"/>
            </a:pPr>
            <a:endParaRPr lang="en-US" sz="1200" dirty="0" smtClean="0">
              <a:latin typeface="Arial" panose="020B0604020202020204" pitchFamily="34" charset="0"/>
              <a:cs typeface="Arial" panose="020B0604020202020204" pitchFamily="34" charset="0"/>
            </a:endParaRPr>
          </a:p>
          <a:p>
            <a:pPr marL="171450" indent="-171450">
              <a:buFont typeface="Wingdings" panose="05000000000000000000" pitchFamily="2" charset="2"/>
              <a:buChar char="Ø"/>
            </a:pPr>
            <a:r>
              <a:rPr lang="en-US" sz="1200" dirty="0">
                <a:latin typeface="Arial" panose="020B0604020202020204" pitchFamily="34" charset="0"/>
                <a:cs typeface="Arial" panose="020B0604020202020204" pitchFamily="34" charset="0"/>
              </a:rPr>
              <a:t>sudo systemctl start docker.service ## &lt;-- Start docker </a:t>
            </a:r>
            <a:r>
              <a:rPr lang="en-US" sz="1200" dirty="0" smtClean="0">
                <a:latin typeface="Arial" panose="020B0604020202020204" pitchFamily="34" charset="0"/>
                <a:cs typeface="Arial" panose="020B0604020202020204" pitchFamily="34" charset="0"/>
              </a:rPr>
              <a:t>##</a:t>
            </a:r>
          </a:p>
          <a:p>
            <a:pPr marL="171450" indent="-171450">
              <a:buFont typeface="Wingdings" panose="05000000000000000000" pitchFamily="2" charset="2"/>
              <a:buChar char="Ø"/>
            </a:pPr>
            <a:r>
              <a:rPr lang="en-US" sz="1200" dirty="0" smtClean="0">
                <a:latin typeface="Arial" panose="020B0604020202020204" pitchFamily="34" charset="0"/>
                <a:cs typeface="Arial" panose="020B0604020202020204" pitchFamily="34" charset="0"/>
              </a:rPr>
              <a:t>sudo </a:t>
            </a:r>
            <a:r>
              <a:rPr lang="en-US" sz="1200" dirty="0">
                <a:latin typeface="Arial" panose="020B0604020202020204" pitchFamily="34" charset="0"/>
                <a:cs typeface="Arial" panose="020B0604020202020204" pitchFamily="34" charset="0"/>
              </a:rPr>
              <a:t>systemctl stop docker.service ## &lt;-- Stop docker ##</a:t>
            </a:r>
          </a:p>
          <a:p>
            <a:pPr marL="171450" indent="-171450">
              <a:buFont typeface="Wingdings" panose="05000000000000000000" pitchFamily="2" charset="2"/>
              <a:buChar char="Ø"/>
            </a:pPr>
            <a:r>
              <a:rPr lang="en-US" sz="1200" dirty="0" smtClean="0">
                <a:latin typeface="Arial" panose="020B0604020202020204" pitchFamily="34" charset="0"/>
                <a:cs typeface="Arial" panose="020B0604020202020204" pitchFamily="34" charset="0"/>
              </a:rPr>
              <a:t>sudo </a:t>
            </a:r>
            <a:r>
              <a:rPr lang="en-US" sz="1200" dirty="0">
                <a:latin typeface="Arial" panose="020B0604020202020204" pitchFamily="34" charset="0"/>
                <a:cs typeface="Arial" panose="020B0604020202020204" pitchFamily="34" charset="0"/>
              </a:rPr>
              <a:t>systemctl restart docker.service ## &lt;-- Restart docker ##</a:t>
            </a:r>
          </a:p>
          <a:p>
            <a:pPr marL="171450" indent="-171450">
              <a:buFont typeface="Wingdings" panose="05000000000000000000" pitchFamily="2" charset="2"/>
              <a:buChar char="Ø"/>
            </a:pPr>
            <a:r>
              <a:rPr lang="en-US" sz="1200" dirty="0" smtClean="0">
                <a:latin typeface="Arial" panose="020B0604020202020204" pitchFamily="34" charset="0"/>
                <a:cs typeface="Arial" panose="020B0604020202020204" pitchFamily="34" charset="0"/>
              </a:rPr>
              <a:t>sudo </a:t>
            </a:r>
            <a:r>
              <a:rPr lang="en-US" sz="1200" dirty="0">
                <a:latin typeface="Arial" panose="020B0604020202020204" pitchFamily="34" charset="0"/>
                <a:cs typeface="Arial" panose="020B0604020202020204" pitchFamily="34" charset="0"/>
              </a:rPr>
              <a:t>systemctl status docker.service ## &lt;-- Get status of docker ##</a:t>
            </a:r>
            <a:endParaRPr lang="en-US" sz="1200" dirty="0" smtClean="0">
              <a:latin typeface="Arial" panose="020B0604020202020204" pitchFamily="34" charset="0"/>
              <a:cs typeface="Arial" panose="020B0604020202020204" pitchFamily="34" charset="0"/>
            </a:endParaRPr>
          </a:p>
          <a:p>
            <a:pPr marL="171450" indent="-171450">
              <a:buFont typeface="Wingdings" panose="05000000000000000000" pitchFamily="2" charset="2"/>
              <a:buChar char="Ø"/>
            </a:pPr>
            <a:endParaRPr lang="en-US" sz="1200" dirty="0" smtClean="0">
              <a:latin typeface="Arial" panose="020B0604020202020204" pitchFamily="34" charset="0"/>
              <a:cs typeface="Arial" panose="020B0604020202020204" pitchFamily="34" charset="0"/>
            </a:endParaRPr>
          </a:p>
          <a:p>
            <a:pPr algn="ctr"/>
            <a:endParaRPr lang="en-US" sz="1200" dirty="0" smtClean="0">
              <a:latin typeface="Arial" panose="020B0604020202020204" pitchFamily="34" charset="0"/>
              <a:cs typeface="Arial" panose="020B0604020202020204" pitchFamily="34" charset="0"/>
            </a:endParaRPr>
          </a:p>
          <a:p>
            <a:pPr algn="ctr"/>
            <a:endParaRPr lang="en-US" sz="1200" dirty="0">
              <a:latin typeface="Arial" panose="020B0604020202020204" pitchFamily="34" charset="0"/>
              <a:cs typeface="Arial" panose="020B0604020202020204" pitchFamily="34" charset="0"/>
            </a:endParaRPr>
          </a:p>
          <a:p>
            <a:pPr algn="ctr"/>
            <a:endParaRPr lang="en-US" sz="1200" dirty="0">
              <a:latin typeface="Arial" panose="020B0604020202020204" pitchFamily="34" charset="0"/>
              <a:cs typeface="Arial" panose="020B0604020202020204" pitchFamily="34" charset="0"/>
            </a:endParaRPr>
          </a:p>
        </p:txBody>
      </p:sp>
      <p:sp>
        <p:nvSpPr>
          <p:cNvPr id="13" name="Rounded Rectangle 12"/>
          <p:cNvSpPr/>
          <p:nvPr/>
        </p:nvSpPr>
        <p:spPr>
          <a:xfrm>
            <a:off x="727587" y="3401961"/>
            <a:ext cx="5899355" cy="1081549"/>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docker run debian </a:t>
            </a:r>
            <a:r>
              <a:rPr lang="en-US" dirty="0" smtClean="0"/>
              <a:t>echo “testing docker"</a:t>
            </a:r>
            <a:endParaRPr lang="en-US" dirty="0"/>
          </a:p>
        </p:txBody>
      </p:sp>
    </p:spTree>
    <p:extLst>
      <p:ext uri="{BB962C8B-B14F-4D97-AF65-F5344CB8AC3E}">
        <p14:creationId xmlns:p14="http://schemas.microsoft.com/office/powerpoint/2010/main" val="104037308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a:ln>
                  <a:noFill/>
                </a:ln>
                <a:solidFill>
                  <a:srgbClr val="0033A0"/>
                </a:solidFill>
                <a:effectLst/>
                <a:uLnTx/>
                <a:uFillTx/>
                <a:latin typeface="Arial" panose="020B0604020202020204"/>
                <a:ea typeface="+mn-ea"/>
                <a:cs typeface="+mn-cs"/>
              </a:rPr>
              <a:t>© 2019 Cognizant</a:t>
            </a:r>
          </a:p>
        </p:txBody>
      </p:sp>
      <p:sp>
        <p:nvSpPr>
          <p:cNvPr id="6" name="Slide Number Placeholder 5"/>
          <p:cNvSpPr>
            <a:spLocks noGrp="1"/>
          </p:cNvSpPr>
          <p:nvPr>
            <p:ph type="sldNum" sz="quarter" idx="12"/>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2EFEF571-C9B4-4D92-A7F7-315B894862A8}" type="slidenum">
              <a:rPr kumimoji="0" lang="en-US" sz="900" b="1" i="0" u="none" strike="noStrike" kern="1200" cap="none" spc="0" normalizeH="0" baseline="0" noProof="0" smtClean="0">
                <a:ln>
                  <a:noFill/>
                </a:ln>
                <a:solidFill>
                  <a:srgbClr val="00B140"/>
                </a:solidFill>
                <a:effectLst/>
                <a:uLnTx/>
                <a:uFillTx/>
                <a:latin typeface="Arial" panose="020B060402020202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33</a:t>
            </a:fld>
            <a:endParaRPr kumimoji="0" lang="en-US" sz="900" b="1" i="0" u="none" strike="noStrike" kern="1200" cap="none" spc="0" normalizeH="0" baseline="0" noProof="0" dirty="0">
              <a:ln>
                <a:noFill/>
              </a:ln>
              <a:solidFill>
                <a:srgbClr val="00B140"/>
              </a:solidFill>
              <a:effectLst/>
              <a:uLnTx/>
              <a:uFillTx/>
              <a:latin typeface="Arial" panose="020B0604020202020204"/>
              <a:ea typeface="+mn-ea"/>
              <a:cs typeface="+mn-cs"/>
            </a:endParaRPr>
          </a:p>
        </p:txBody>
      </p:sp>
      <p:sp>
        <p:nvSpPr>
          <p:cNvPr id="7" name="Title 3"/>
          <p:cNvSpPr>
            <a:spLocks noGrp="1"/>
          </p:cNvSpPr>
          <p:nvPr>
            <p:ph type="title"/>
          </p:nvPr>
        </p:nvSpPr>
        <p:spPr>
          <a:xfrm>
            <a:off x="304800" y="247650"/>
            <a:ext cx="8464550" cy="455613"/>
          </a:xfrm>
        </p:spPr>
        <p:txBody>
          <a:bodyPr rtlCol="0">
            <a:noAutofit/>
          </a:bodyPr>
          <a:lstStyle/>
          <a:p>
            <a:pPr eaLnBrk="1" hangingPunct="1"/>
            <a:r>
              <a:rPr lang="en-US" altLang="en-US" sz="2500" dirty="0" smtClean="0">
                <a:latin typeface="Calibri" panose="020F0502020204030204" pitchFamily="34" charset="0"/>
              </a:rPr>
              <a:t>Container life cycle</a:t>
            </a:r>
            <a:endParaRPr lang="en-US" altLang="en-US" sz="2500" dirty="0">
              <a:latin typeface="Calibri" panose="020F0502020204030204" pitchFamily="34" charset="0"/>
            </a:endParaRPr>
          </a:p>
        </p:txBody>
      </p:sp>
      <p:grpSp>
        <p:nvGrpSpPr>
          <p:cNvPr id="56" name="Group 55"/>
          <p:cNvGrpSpPr/>
          <p:nvPr/>
        </p:nvGrpSpPr>
        <p:grpSpPr>
          <a:xfrm>
            <a:off x="304800" y="1405211"/>
            <a:ext cx="4140923" cy="2596518"/>
            <a:chOff x="2256067" y="1471872"/>
            <a:chExt cx="6607081" cy="5019195"/>
          </a:xfrm>
          <a:solidFill>
            <a:srgbClr val="44546A"/>
          </a:solidFill>
        </p:grpSpPr>
        <p:sp>
          <p:nvSpPr>
            <p:cNvPr id="57" name="Rectangle 56"/>
            <p:cNvSpPr/>
            <p:nvPr/>
          </p:nvSpPr>
          <p:spPr>
            <a:xfrm>
              <a:off x="4445098" y="2706831"/>
              <a:ext cx="1701582" cy="561703"/>
            </a:xfrm>
            <a:prstGeom prst="rect">
              <a:avLst/>
            </a:prstGeom>
            <a:grpFill/>
            <a:ln w="12700" cap="flat" cmpd="sng" algn="ctr">
              <a:solidFill>
                <a:srgbClr val="ED7D3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prstClr val="white"/>
                  </a:solidFill>
                  <a:effectLst/>
                  <a:uLnTx/>
                  <a:uFillTx/>
                  <a:latin typeface="Calibri" panose="020F0502020204030204"/>
                  <a:ea typeface="+mn-ea"/>
                  <a:cs typeface="+mn-cs"/>
                </a:rPr>
                <a:t>Created</a:t>
              </a:r>
            </a:p>
          </p:txBody>
        </p:sp>
        <p:cxnSp>
          <p:nvCxnSpPr>
            <p:cNvPr id="58" name="Straight Arrow Connector 57"/>
            <p:cNvCxnSpPr/>
            <p:nvPr/>
          </p:nvCxnSpPr>
          <p:spPr>
            <a:xfrm>
              <a:off x="5303448" y="2074173"/>
              <a:ext cx="2865" cy="632658"/>
            </a:xfrm>
            <a:prstGeom prst="straightConnector1">
              <a:avLst/>
            </a:prstGeom>
            <a:grpFill/>
            <a:ln w="6350" cap="flat" cmpd="sng" algn="ctr">
              <a:solidFill>
                <a:srgbClr val="ED7D31"/>
              </a:solidFill>
              <a:prstDash val="solid"/>
              <a:miter lim="800000"/>
              <a:tailEnd type="triangle"/>
            </a:ln>
            <a:effectLst/>
          </p:spPr>
        </p:cxnSp>
        <p:sp>
          <p:nvSpPr>
            <p:cNvPr id="59" name="Oval 58"/>
            <p:cNvSpPr/>
            <p:nvPr/>
          </p:nvSpPr>
          <p:spPr>
            <a:xfrm>
              <a:off x="4911562" y="1471872"/>
              <a:ext cx="783772" cy="571944"/>
            </a:xfrm>
            <a:prstGeom prst="ellipse">
              <a:avLst/>
            </a:prstGeom>
            <a:grpFill/>
            <a:ln w="12700" cap="flat" cmpd="sng" algn="ctr">
              <a:solidFill>
                <a:srgbClr val="ED7D3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cxnSp>
          <p:nvCxnSpPr>
            <p:cNvPr id="60" name="Straight Arrow Connector 59"/>
            <p:cNvCxnSpPr/>
            <p:nvPr/>
          </p:nvCxnSpPr>
          <p:spPr>
            <a:xfrm>
              <a:off x="5300583" y="3298891"/>
              <a:ext cx="2865" cy="632658"/>
            </a:xfrm>
            <a:prstGeom prst="straightConnector1">
              <a:avLst/>
            </a:prstGeom>
            <a:grpFill/>
            <a:ln w="6350" cap="flat" cmpd="sng" algn="ctr">
              <a:solidFill>
                <a:srgbClr val="ED7D31"/>
              </a:solidFill>
              <a:prstDash val="solid"/>
              <a:miter lim="800000"/>
              <a:tailEnd type="triangle"/>
            </a:ln>
            <a:effectLst/>
          </p:spPr>
        </p:cxnSp>
        <p:sp>
          <p:nvSpPr>
            <p:cNvPr id="61" name="Rectangle 60"/>
            <p:cNvSpPr/>
            <p:nvPr/>
          </p:nvSpPr>
          <p:spPr>
            <a:xfrm>
              <a:off x="4445097" y="3961906"/>
              <a:ext cx="1701584" cy="561703"/>
            </a:xfrm>
            <a:prstGeom prst="rect">
              <a:avLst/>
            </a:prstGeom>
            <a:grpFill/>
            <a:ln w="12700" cap="flat" cmpd="sng" algn="ctr">
              <a:solidFill>
                <a:srgbClr val="ED7D3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prstClr val="white"/>
                  </a:solidFill>
                  <a:effectLst/>
                  <a:uLnTx/>
                  <a:uFillTx/>
                  <a:latin typeface="Calibri" panose="020F0502020204030204"/>
                  <a:ea typeface="+mn-ea"/>
                  <a:cs typeface="+mn-cs"/>
                </a:rPr>
                <a:t>Running</a:t>
              </a:r>
            </a:p>
          </p:txBody>
        </p:sp>
        <p:cxnSp>
          <p:nvCxnSpPr>
            <p:cNvPr id="62" name="Straight Arrow Connector 61"/>
            <p:cNvCxnSpPr>
              <a:endCxn id="61" idx="1"/>
            </p:cNvCxnSpPr>
            <p:nvPr/>
          </p:nvCxnSpPr>
          <p:spPr>
            <a:xfrm>
              <a:off x="3095896" y="4242757"/>
              <a:ext cx="1349200" cy="0"/>
            </a:xfrm>
            <a:prstGeom prst="straightConnector1">
              <a:avLst/>
            </a:prstGeom>
            <a:grpFill/>
            <a:ln w="6350" cap="flat" cmpd="sng" algn="ctr">
              <a:solidFill>
                <a:srgbClr val="ED7D31"/>
              </a:solidFill>
              <a:prstDash val="solid"/>
              <a:miter lim="800000"/>
              <a:tailEnd type="triangle"/>
            </a:ln>
            <a:effectLst/>
          </p:spPr>
        </p:cxnSp>
        <p:sp>
          <p:nvSpPr>
            <p:cNvPr id="63" name="Rectangle 62"/>
            <p:cNvSpPr/>
            <p:nvPr/>
          </p:nvSpPr>
          <p:spPr>
            <a:xfrm>
              <a:off x="2256067" y="5297687"/>
              <a:ext cx="1650576" cy="561703"/>
            </a:xfrm>
            <a:prstGeom prst="rect">
              <a:avLst/>
            </a:prstGeom>
            <a:grpFill/>
            <a:ln w="12700" cap="flat" cmpd="sng" algn="ctr">
              <a:solidFill>
                <a:srgbClr val="ED7D3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prstClr val="white"/>
                  </a:solidFill>
                  <a:effectLst/>
                  <a:uLnTx/>
                  <a:uFillTx/>
                  <a:latin typeface="Calibri" panose="020F0502020204030204"/>
                  <a:ea typeface="+mn-ea"/>
                  <a:cs typeface="+mn-cs"/>
                </a:rPr>
                <a:t>Stopped</a:t>
              </a:r>
            </a:p>
          </p:txBody>
        </p:sp>
        <p:cxnSp>
          <p:nvCxnSpPr>
            <p:cNvPr id="64" name="Straight Connector 63"/>
            <p:cNvCxnSpPr/>
            <p:nvPr/>
          </p:nvCxnSpPr>
          <p:spPr>
            <a:xfrm>
              <a:off x="3095897" y="4242757"/>
              <a:ext cx="0" cy="1054931"/>
            </a:xfrm>
            <a:prstGeom prst="line">
              <a:avLst/>
            </a:prstGeom>
            <a:grpFill/>
            <a:ln w="6350" cap="flat" cmpd="sng" algn="ctr">
              <a:solidFill>
                <a:srgbClr val="ED7D31"/>
              </a:solidFill>
              <a:prstDash val="solid"/>
              <a:miter lim="800000"/>
            </a:ln>
            <a:effectLst/>
          </p:spPr>
        </p:cxnSp>
        <p:cxnSp>
          <p:nvCxnSpPr>
            <p:cNvPr id="65" name="Straight Arrow Connector 64"/>
            <p:cNvCxnSpPr/>
            <p:nvPr/>
          </p:nvCxnSpPr>
          <p:spPr>
            <a:xfrm flipH="1">
              <a:off x="4333059" y="5578539"/>
              <a:ext cx="667468" cy="0"/>
            </a:xfrm>
            <a:prstGeom prst="straightConnector1">
              <a:avLst/>
            </a:prstGeom>
            <a:grpFill/>
            <a:ln w="6350" cap="flat" cmpd="sng" algn="ctr">
              <a:solidFill>
                <a:srgbClr val="ED7D31"/>
              </a:solidFill>
              <a:prstDash val="solid"/>
              <a:miter lim="800000"/>
              <a:tailEnd type="triangle"/>
            </a:ln>
            <a:effectLst/>
          </p:spPr>
        </p:cxnSp>
        <p:cxnSp>
          <p:nvCxnSpPr>
            <p:cNvPr id="66" name="Straight Arrow Connector 65"/>
            <p:cNvCxnSpPr/>
            <p:nvPr/>
          </p:nvCxnSpPr>
          <p:spPr>
            <a:xfrm>
              <a:off x="5000527" y="4523609"/>
              <a:ext cx="0" cy="1054930"/>
            </a:xfrm>
            <a:prstGeom prst="straightConnector1">
              <a:avLst/>
            </a:prstGeom>
            <a:grpFill/>
            <a:ln w="6350" cap="flat" cmpd="sng" algn="ctr">
              <a:solidFill>
                <a:srgbClr val="ED7D31"/>
              </a:solidFill>
              <a:prstDash val="solid"/>
              <a:miter lim="800000"/>
              <a:tailEnd type="triangle"/>
            </a:ln>
            <a:effectLst/>
          </p:spPr>
        </p:cxnSp>
        <p:cxnSp>
          <p:nvCxnSpPr>
            <p:cNvPr id="67" name="Straight Arrow Connector 66"/>
            <p:cNvCxnSpPr/>
            <p:nvPr/>
          </p:nvCxnSpPr>
          <p:spPr>
            <a:xfrm flipH="1">
              <a:off x="5314967" y="4550792"/>
              <a:ext cx="1199" cy="1378572"/>
            </a:xfrm>
            <a:prstGeom prst="straightConnector1">
              <a:avLst/>
            </a:prstGeom>
            <a:grpFill/>
            <a:ln w="6350" cap="flat" cmpd="sng" algn="ctr">
              <a:solidFill>
                <a:srgbClr val="ED7D31"/>
              </a:solidFill>
              <a:prstDash val="solid"/>
              <a:miter lim="800000"/>
              <a:tailEnd type="triangle"/>
            </a:ln>
            <a:effectLst/>
          </p:spPr>
        </p:cxnSp>
        <p:sp>
          <p:nvSpPr>
            <p:cNvPr id="68" name="Rectangle 67"/>
            <p:cNvSpPr/>
            <p:nvPr/>
          </p:nvSpPr>
          <p:spPr>
            <a:xfrm>
              <a:off x="4333059" y="5929364"/>
              <a:ext cx="1813622" cy="561703"/>
            </a:xfrm>
            <a:prstGeom prst="rect">
              <a:avLst/>
            </a:prstGeom>
            <a:grpFill/>
            <a:ln w="12700" cap="flat" cmpd="sng" algn="ctr">
              <a:solidFill>
                <a:srgbClr val="ED7D3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prstClr val="white"/>
                  </a:solidFill>
                  <a:effectLst/>
                  <a:uLnTx/>
                  <a:uFillTx/>
                  <a:latin typeface="Calibri" panose="020F0502020204030204"/>
                  <a:ea typeface="+mn-ea"/>
                  <a:cs typeface="+mn-cs"/>
                </a:rPr>
                <a:t>Killed</a:t>
              </a:r>
            </a:p>
          </p:txBody>
        </p:sp>
        <p:cxnSp>
          <p:nvCxnSpPr>
            <p:cNvPr id="69" name="Straight Arrow Connector 68"/>
            <p:cNvCxnSpPr>
              <a:stCxn id="61" idx="3"/>
            </p:cNvCxnSpPr>
            <p:nvPr/>
          </p:nvCxnSpPr>
          <p:spPr>
            <a:xfrm>
              <a:off x="6146681" y="4242757"/>
              <a:ext cx="1677970" cy="1"/>
            </a:xfrm>
            <a:prstGeom prst="straightConnector1">
              <a:avLst/>
            </a:prstGeom>
            <a:grpFill/>
            <a:ln w="6350" cap="flat" cmpd="sng" algn="ctr">
              <a:solidFill>
                <a:srgbClr val="ED7D31"/>
              </a:solidFill>
              <a:prstDash val="solid"/>
              <a:miter lim="800000"/>
              <a:tailEnd type="triangle"/>
            </a:ln>
            <a:effectLst/>
          </p:spPr>
        </p:cxnSp>
        <p:cxnSp>
          <p:nvCxnSpPr>
            <p:cNvPr id="70" name="Straight Arrow Connector 69"/>
            <p:cNvCxnSpPr/>
            <p:nvPr/>
          </p:nvCxnSpPr>
          <p:spPr>
            <a:xfrm flipV="1">
              <a:off x="7824651" y="3434440"/>
              <a:ext cx="0" cy="808317"/>
            </a:xfrm>
            <a:prstGeom prst="straightConnector1">
              <a:avLst/>
            </a:prstGeom>
            <a:grpFill/>
            <a:ln w="6350" cap="flat" cmpd="sng" algn="ctr">
              <a:solidFill>
                <a:srgbClr val="ED7D31"/>
              </a:solidFill>
              <a:prstDash val="solid"/>
              <a:miter lim="800000"/>
              <a:tailEnd type="triangle"/>
            </a:ln>
            <a:effectLst/>
          </p:spPr>
        </p:cxnSp>
        <p:sp>
          <p:nvSpPr>
            <p:cNvPr id="71" name="Rectangle 70"/>
            <p:cNvSpPr/>
            <p:nvPr/>
          </p:nvSpPr>
          <p:spPr>
            <a:xfrm>
              <a:off x="6786154" y="2872736"/>
              <a:ext cx="2076994" cy="561703"/>
            </a:xfrm>
            <a:prstGeom prst="rect">
              <a:avLst/>
            </a:prstGeom>
            <a:grpFill/>
            <a:ln w="12700" cap="flat" cmpd="sng" algn="ctr">
              <a:solidFill>
                <a:srgbClr val="ED7D3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prstClr val="white"/>
                  </a:solidFill>
                  <a:effectLst/>
                  <a:uLnTx/>
                  <a:uFillTx/>
                  <a:latin typeface="Calibri" panose="020F0502020204030204"/>
                  <a:ea typeface="+mn-ea"/>
                  <a:cs typeface="+mn-cs"/>
                </a:rPr>
                <a:t>Paused</a:t>
              </a:r>
            </a:p>
          </p:txBody>
        </p:sp>
        <p:sp>
          <p:nvSpPr>
            <p:cNvPr id="72" name="Rectangle 71"/>
            <p:cNvSpPr/>
            <p:nvPr/>
          </p:nvSpPr>
          <p:spPr>
            <a:xfrm>
              <a:off x="3294563" y="3931549"/>
              <a:ext cx="864053" cy="239919"/>
            </a:xfrm>
            <a:prstGeom prst="rect">
              <a:avLst/>
            </a:prstGeom>
            <a:grpFill/>
            <a:ln w="12700" cap="flat" cmpd="sng" algn="ctr">
              <a:solidFill>
                <a:srgbClr val="ED7D3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smtClean="0">
                  <a:ln>
                    <a:noFill/>
                  </a:ln>
                  <a:solidFill>
                    <a:prstClr val="white"/>
                  </a:solidFill>
                  <a:effectLst/>
                  <a:uLnTx/>
                  <a:uFillTx/>
                  <a:latin typeface="Calibri" panose="020F0502020204030204"/>
                  <a:ea typeface="+mn-ea"/>
                  <a:cs typeface="+mn-cs"/>
                </a:rPr>
                <a:t>Restart</a:t>
              </a:r>
            </a:p>
          </p:txBody>
        </p:sp>
        <p:sp>
          <p:nvSpPr>
            <p:cNvPr id="73" name="Rectangle 72"/>
            <p:cNvSpPr/>
            <p:nvPr/>
          </p:nvSpPr>
          <p:spPr>
            <a:xfrm>
              <a:off x="4391986" y="5198195"/>
              <a:ext cx="730422" cy="224944"/>
            </a:xfrm>
            <a:prstGeom prst="rect">
              <a:avLst/>
            </a:prstGeom>
            <a:grpFill/>
            <a:ln w="12700" cap="flat" cmpd="sng" algn="ctr">
              <a:solidFill>
                <a:srgbClr val="ED7D3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smtClean="0">
                  <a:ln>
                    <a:noFill/>
                  </a:ln>
                  <a:solidFill>
                    <a:prstClr val="white"/>
                  </a:solidFill>
                  <a:effectLst/>
                  <a:uLnTx/>
                  <a:uFillTx/>
                  <a:latin typeface="Calibri" panose="020F0502020204030204"/>
                  <a:ea typeface="+mn-ea"/>
                  <a:cs typeface="+mn-cs"/>
                </a:rPr>
                <a:t>Stop</a:t>
              </a:r>
            </a:p>
          </p:txBody>
        </p:sp>
        <p:sp>
          <p:nvSpPr>
            <p:cNvPr id="74" name="Rectangle 73"/>
            <p:cNvSpPr/>
            <p:nvPr/>
          </p:nvSpPr>
          <p:spPr>
            <a:xfrm>
              <a:off x="5508722" y="5297688"/>
              <a:ext cx="800985" cy="210157"/>
            </a:xfrm>
            <a:prstGeom prst="rect">
              <a:avLst/>
            </a:prstGeom>
            <a:grpFill/>
            <a:ln w="12700" cap="flat" cmpd="sng" algn="ctr">
              <a:solidFill>
                <a:srgbClr val="ED7D3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prstClr val="white"/>
                  </a:solidFill>
                  <a:effectLst/>
                  <a:uLnTx/>
                  <a:uFillTx/>
                  <a:latin typeface="Calibri" panose="020F0502020204030204"/>
                  <a:ea typeface="+mn-ea"/>
                  <a:cs typeface="+mn-cs"/>
                </a:rPr>
                <a:t>Kill</a:t>
              </a:r>
            </a:p>
          </p:txBody>
        </p:sp>
        <p:sp>
          <p:nvSpPr>
            <p:cNvPr id="75" name="Rectangle 74"/>
            <p:cNvSpPr/>
            <p:nvPr/>
          </p:nvSpPr>
          <p:spPr>
            <a:xfrm>
              <a:off x="7943406" y="4051508"/>
              <a:ext cx="800985" cy="210157"/>
            </a:xfrm>
            <a:prstGeom prst="rect">
              <a:avLst/>
            </a:prstGeom>
            <a:grpFill/>
            <a:ln w="12700" cap="flat" cmpd="sng" algn="ctr">
              <a:solidFill>
                <a:srgbClr val="ED7D3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smtClean="0">
                  <a:ln>
                    <a:noFill/>
                  </a:ln>
                  <a:solidFill>
                    <a:prstClr val="white"/>
                  </a:solidFill>
                  <a:effectLst/>
                  <a:uLnTx/>
                  <a:uFillTx/>
                  <a:latin typeface="Calibri" panose="020F0502020204030204"/>
                  <a:ea typeface="+mn-ea"/>
                  <a:cs typeface="+mn-cs"/>
                </a:rPr>
                <a:t>Pause</a:t>
              </a:r>
            </a:p>
          </p:txBody>
        </p:sp>
      </p:grpSp>
      <p:grpSp>
        <p:nvGrpSpPr>
          <p:cNvPr id="102" name="Group 101"/>
          <p:cNvGrpSpPr/>
          <p:nvPr/>
        </p:nvGrpSpPr>
        <p:grpSpPr>
          <a:xfrm>
            <a:off x="4861306" y="203777"/>
            <a:ext cx="3737899" cy="4271230"/>
            <a:chOff x="5031451" y="2116183"/>
            <a:chExt cx="6884192" cy="4585063"/>
          </a:xfrm>
        </p:grpSpPr>
        <p:sp>
          <p:nvSpPr>
            <p:cNvPr id="103" name="Rectangle 102"/>
            <p:cNvSpPr/>
            <p:nvPr/>
          </p:nvSpPr>
          <p:spPr>
            <a:xfrm>
              <a:off x="5031451" y="2116183"/>
              <a:ext cx="6884192" cy="4585063"/>
            </a:xfrm>
            <a:prstGeom prst="rect">
              <a:avLst/>
            </a:prstGeom>
            <a:solidFill>
              <a:srgbClr val="70AD47">
                <a:lumMod val="60000"/>
                <a:lumOff val="40000"/>
              </a:srgbClr>
            </a:solidFill>
            <a:ln w="12700" cap="flat" cmpd="sng" algn="ctr">
              <a:solidFill>
                <a:srgbClr val="5B9BD5">
                  <a:shade val="50000"/>
                </a:srgbClr>
              </a:solid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smtClean="0">
                <a:ln>
                  <a:noFill/>
                </a:ln>
                <a:solidFill>
                  <a:prstClr val="black"/>
                </a:solidFill>
                <a:effectLst/>
                <a:uLnTx/>
                <a:uFillTx/>
                <a:latin typeface="Calibri" panose="020F0502020204030204"/>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prstClr val="black"/>
                  </a:solidFill>
                  <a:effectLst/>
                  <a:uLnTx/>
                  <a:uFillTx/>
                  <a:latin typeface="Calibri" panose="020F0502020204030204"/>
                  <a:ea typeface="+mn-ea"/>
                  <a:cs typeface="+mn-cs"/>
                </a:rPr>
                <a:t>1. </a:t>
              </a:r>
              <a:r>
                <a:rPr kumimoji="0" lang="en-US" sz="1200" b="1" i="0" u="none" strike="noStrike" kern="0" cap="none" spc="0" normalizeH="0" baseline="0" noProof="0" dirty="0" smtClean="0">
                  <a:ln>
                    <a:noFill/>
                  </a:ln>
                  <a:solidFill>
                    <a:prstClr val="black"/>
                  </a:solidFill>
                  <a:effectLst/>
                  <a:uLnTx/>
                  <a:uFillTx/>
                  <a:latin typeface="Calibri" panose="020F0502020204030204"/>
                  <a:ea typeface="+mn-ea"/>
                  <a:cs typeface="+mn-cs"/>
                </a:rPr>
                <a:t>docker –v</a:t>
              </a:r>
              <a:r>
                <a:rPr kumimoji="0" lang="en-US" sz="1200" b="0" i="0" u="none" strike="noStrike" kern="0" cap="none" spc="0" normalizeH="0" baseline="0" noProof="0" dirty="0" smtClean="0">
                  <a:ln>
                    <a:noFill/>
                  </a:ln>
                  <a:solidFill>
                    <a:prstClr val="black"/>
                  </a:solidFill>
                  <a:effectLst/>
                  <a:uLnTx/>
                  <a:uFillTx/>
                  <a:latin typeface="Calibri" panose="020F0502020204030204"/>
                  <a:ea typeface="+mn-ea"/>
                  <a:cs typeface="+mn-cs"/>
                </a:rPr>
                <a:t> or docker –version</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smtClean="0">
                <a:ln>
                  <a:noFill/>
                </a:ln>
                <a:solidFill>
                  <a:prstClr val="black"/>
                </a:solidFill>
                <a:effectLst/>
                <a:uLnTx/>
                <a:uFillTx/>
                <a:latin typeface="Calibri" panose="020F0502020204030204"/>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prstClr val="black"/>
                  </a:solidFill>
                  <a:effectLst/>
                  <a:uLnTx/>
                  <a:uFillTx/>
                  <a:latin typeface="Calibri" panose="020F0502020204030204"/>
                  <a:ea typeface="+mn-ea"/>
                  <a:cs typeface="+mn-cs"/>
                </a:rPr>
                <a:t>2. </a:t>
              </a:r>
              <a:r>
                <a:rPr kumimoji="0" lang="en-US" sz="1200" b="1" i="0" u="none" strike="noStrike" kern="0" cap="none" spc="0" normalizeH="0" baseline="0" noProof="0" dirty="0" smtClean="0">
                  <a:ln>
                    <a:noFill/>
                  </a:ln>
                  <a:solidFill>
                    <a:prstClr val="black"/>
                  </a:solidFill>
                  <a:effectLst/>
                  <a:uLnTx/>
                  <a:uFillTx/>
                  <a:latin typeface="Calibri" panose="020F0502020204030204"/>
                  <a:ea typeface="+mn-ea"/>
                  <a:cs typeface="+mn-cs"/>
                </a:rPr>
                <a:t>docker images</a:t>
              </a:r>
              <a:r>
                <a:rPr kumimoji="0" lang="en-US" sz="1200" b="0" i="0" u="none" strike="noStrike" kern="0" cap="none" spc="0" normalizeH="0" baseline="0" noProof="0" dirty="0" smtClean="0">
                  <a:ln>
                    <a:noFill/>
                  </a:ln>
                  <a:solidFill>
                    <a:prstClr val="black"/>
                  </a:solidFill>
                  <a:effectLst/>
                  <a:uLnTx/>
                  <a:uFillTx/>
                  <a:latin typeface="Calibri" panose="020F0502020204030204"/>
                  <a:ea typeface="+mn-ea"/>
                  <a:cs typeface="+mn-cs"/>
                </a:rPr>
                <a:t>: To get the list of all the local images.</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prstClr val="black"/>
                  </a:solidFill>
                  <a:effectLst/>
                  <a:uLnTx/>
                  <a:uFillTx/>
                  <a:latin typeface="Calibri" panose="020F0502020204030204"/>
                  <a:ea typeface="+mn-ea"/>
                  <a:cs typeface="+mn-cs"/>
                </a:rPr>
                <a:t> </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smtClean="0">
                <a:ln>
                  <a:noFill/>
                </a:ln>
                <a:solidFill>
                  <a:prstClr val="black"/>
                </a:solidFill>
                <a:effectLst/>
                <a:uLnTx/>
                <a:uFillTx/>
                <a:latin typeface="Calibri" panose="020F0502020204030204"/>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smtClean="0">
                <a:ln>
                  <a:noFill/>
                </a:ln>
                <a:solidFill>
                  <a:prstClr val="white"/>
                </a:solidFill>
                <a:effectLst/>
                <a:uLnTx/>
                <a:uFillTx/>
                <a:latin typeface="Calibri" panose="020F0502020204030204"/>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smtClean="0">
                <a:ln>
                  <a:noFill/>
                </a:ln>
                <a:solidFill>
                  <a:prstClr val="white"/>
                </a:solidFill>
                <a:effectLst/>
                <a:uLnTx/>
                <a:uFillTx/>
                <a:latin typeface="Calibri" panose="020F0502020204030204"/>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smtClean="0">
                <a:ln>
                  <a:noFill/>
                </a:ln>
                <a:solidFill>
                  <a:prstClr val="white"/>
                </a:solidFill>
                <a:effectLst/>
                <a:uLnTx/>
                <a:uFillTx/>
                <a:latin typeface="Calibri" panose="020F0502020204030204"/>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prstClr val="black"/>
                  </a:solidFill>
                  <a:effectLst/>
                  <a:uLnTx/>
                  <a:uFillTx/>
                  <a:latin typeface="Calibri" panose="020F0502020204030204"/>
                  <a:ea typeface="+mn-ea"/>
                  <a:cs typeface="+mn-cs"/>
                </a:rPr>
                <a:t>3. </a:t>
              </a:r>
              <a:r>
                <a:rPr kumimoji="0" lang="en-US" sz="1200" b="1" i="0" u="none" strike="noStrike" kern="0" cap="none" spc="0" normalizeH="0" baseline="0" noProof="0" dirty="0" smtClean="0">
                  <a:ln>
                    <a:noFill/>
                  </a:ln>
                  <a:solidFill>
                    <a:prstClr val="black"/>
                  </a:solidFill>
                  <a:effectLst/>
                  <a:uLnTx/>
                  <a:uFillTx/>
                  <a:latin typeface="Calibri" panose="020F0502020204030204"/>
                  <a:ea typeface="+mn-ea"/>
                  <a:cs typeface="+mn-cs"/>
                </a:rPr>
                <a:t>docker pull</a:t>
              </a:r>
              <a:r>
                <a:rPr kumimoji="0" lang="en-US" sz="1200" b="0" i="0" u="none" strike="noStrike" kern="0" cap="none" spc="0" normalizeH="0" baseline="0" noProof="0" dirty="0" smtClean="0">
                  <a:ln>
                    <a:noFill/>
                  </a:ln>
                  <a:solidFill>
                    <a:prstClr val="black"/>
                  </a:solidFill>
                  <a:effectLst/>
                  <a:uLnTx/>
                  <a:uFillTx/>
                  <a:latin typeface="Calibri" panose="020F0502020204030204"/>
                  <a:ea typeface="+mn-ea"/>
                  <a:cs typeface="+mn-cs"/>
                </a:rPr>
                <a:t>: To pull the docker images from docker hub if doesn’t present locally.  </a:t>
              </a:r>
              <a:r>
                <a:rPr kumimoji="0" lang="en-US" sz="1200" b="1" i="0" u="none" strike="noStrike" kern="0" cap="none" spc="0" normalizeH="0" baseline="0" noProof="0" dirty="0" smtClean="0">
                  <a:ln>
                    <a:noFill/>
                  </a:ln>
                  <a:solidFill>
                    <a:srgbClr val="7030A0"/>
                  </a:solidFill>
                  <a:effectLst/>
                  <a:uLnTx/>
                  <a:uFillTx/>
                  <a:latin typeface="Calibri" panose="020F0502020204030204"/>
                  <a:ea typeface="+mn-ea"/>
                  <a:cs typeface="+mn-cs"/>
                </a:rPr>
                <a:t>docker pull busybox</a:t>
              </a:r>
              <a:r>
                <a:rPr kumimoji="0" lang="en-US" sz="1200" b="0" i="0" u="none" strike="noStrike" kern="0" cap="none" spc="0" normalizeH="0" baseline="0" noProof="0" dirty="0" smtClean="0">
                  <a:ln>
                    <a:noFill/>
                  </a:ln>
                  <a:solidFill>
                    <a:prstClr val="black"/>
                  </a:solidFill>
                  <a:effectLst/>
                  <a:uLnTx/>
                  <a:uFillTx/>
                  <a:latin typeface="Calibri" panose="020F0502020204030204"/>
                  <a:ea typeface="+mn-ea"/>
                  <a:cs typeface="+mn-cs"/>
                </a:rPr>
                <a:t> </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smtClean="0">
                <a:ln>
                  <a:noFill/>
                </a:ln>
                <a:solidFill>
                  <a:prstClr val="white"/>
                </a:solidFill>
                <a:effectLst/>
                <a:uLnTx/>
                <a:uFillTx/>
                <a:latin typeface="Calibri" panose="020F0502020204030204"/>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smtClean="0">
                <a:ln>
                  <a:noFill/>
                </a:ln>
                <a:solidFill>
                  <a:prstClr val="white"/>
                </a:solidFill>
                <a:effectLst/>
                <a:uLnTx/>
                <a:uFillTx/>
                <a:latin typeface="Calibri" panose="020F0502020204030204"/>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smtClean="0">
                <a:ln>
                  <a:noFill/>
                </a:ln>
                <a:solidFill>
                  <a:prstClr val="white"/>
                </a:solidFill>
                <a:effectLst/>
                <a:uLnTx/>
                <a:uFillTx/>
                <a:latin typeface="Calibri" panose="020F0502020204030204"/>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smtClean="0">
                <a:ln>
                  <a:noFill/>
                </a:ln>
                <a:solidFill>
                  <a:prstClr val="white"/>
                </a:solidFill>
                <a:effectLst/>
                <a:uLnTx/>
                <a:uFillTx/>
                <a:latin typeface="Calibri" panose="020F0502020204030204"/>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smtClean="0">
                <a:ln>
                  <a:noFill/>
                </a:ln>
                <a:solidFill>
                  <a:prstClr val="white"/>
                </a:solidFill>
                <a:effectLst/>
                <a:uLnTx/>
                <a:uFillTx/>
                <a:latin typeface="Calibri" panose="020F0502020204030204"/>
                <a:ea typeface="+mn-ea"/>
                <a:cs typeface="+mn-cs"/>
              </a:endParaRPr>
            </a:p>
          </p:txBody>
        </p:sp>
        <p:pic>
          <p:nvPicPr>
            <p:cNvPr id="105" name="Picture 104"/>
            <p:cNvPicPr>
              <a:picLocks noChangeAspect="1"/>
            </p:cNvPicPr>
            <p:nvPr/>
          </p:nvPicPr>
          <p:blipFill>
            <a:blip r:embed="rId2"/>
            <a:stretch>
              <a:fillRect/>
            </a:stretch>
          </p:blipFill>
          <p:spPr>
            <a:xfrm>
              <a:off x="5314329" y="2248158"/>
              <a:ext cx="6194138" cy="780267"/>
            </a:xfrm>
            <a:prstGeom prst="rect">
              <a:avLst/>
            </a:prstGeom>
          </p:spPr>
        </p:pic>
        <p:pic>
          <p:nvPicPr>
            <p:cNvPr id="106" name="Picture 105"/>
            <p:cNvPicPr>
              <a:picLocks noChangeAspect="1"/>
            </p:cNvPicPr>
            <p:nvPr/>
          </p:nvPicPr>
          <p:blipFill>
            <a:blip r:embed="rId3"/>
            <a:stretch>
              <a:fillRect/>
            </a:stretch>
          </p:blipFill>
          <p:spPr>
            <a:xfrm>
              <a:off x="5259584" y="3682126"/>
              <a:ext cx="6242761" cy="819150"/>
            </a:xfrm>
            <a:prstGeom prst="rect">
              <a:avLst/>
            </a:prstGeom>
          </p:spPr>
        </p:pic>
        <p:pic>
          <p:nvPicPr>
            <p:cNvPr id="107" name="Picture 106"/>
            <p:cNvPicPr>
              <a:picLocks noChangeAspect="1"/>
            </p:cNvPicPr>
            <p:nvPr/>
          </p:nvPicPr>
          <p:blipFill>
            <a:blip r:embed="rId4"/>
            <a:stretch>
              <a:fillRect/>
            </a:stretch>
          </p:blipFill>
          <p:spPr>
            <a:xfrm>
              <a:off x="5314329" y="4998745"/>
              <a:ext cx="6242761" cy="1308325"/>
            </a:xfrm>
            <a:prstGeom prst="rect">
              <a:avLst/>
            </a:prstGeom>
          </p:spPr>
        </p:pic>
      </p:grpSp>
    </p:spTree>
    <p:extLst>
      <p:ext uri="{BB962C8B-B14F-4D97-AF65-F5344CB8AC3E}">
        <p14:creationId xmlns:p14="http://schemas.microsoft.com/office/powerpoint/2010/main" val="166971786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a:ln>
                  <a:noFill/>
                </a:ln>
                <a:solidFill>
                  <a:srgbClr val="0033A0"/>
                </a:solidFill>
                <a:effectLst/>
                <a:uLnTx/>
                <a:uFillTx/>
                <a:latin typeface="Arial" panose="020B0604020202020204"/>
                <a:ea typeface="+mn-ea"/>
                <a:cs typeface="+mn-cs"/>
              </a:rPr>
              <a:t>© 2019 Cognizant</a:t>
            </a:r>
          </a:p>
        </p:txBody>
      </p:sp>
      <p:sp>
        <p:nvSpPr>
          <p:cNvPr id="6" name="Slide Number Placeholder 5"/>
          <p:cNvSpPr>
            <a:spLocks noGrp="1"/>
          </p:cNvSpPr>
          <p:nvPr>
            <p:ph type="sldNum" sz="quarter" idx="12"/>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2EFEF571-C9B4-4D92-A7F7-315B894862A8}" type="slidenum">
              <a:rPr kumimoji="0" lang="en-US" sz="900" b="1" i="0" u="none" strike="noStrike" kern="1200" cap="none" spc="0" normalizeH="0" baseline="0" noProof="0" smtClean="0">
                <a:ln>
                  <a:noFill/>
                </a:ln>
                <a:solidFill>
                  <a:srgbClr val="00B140"/>
                </a:solidFill>
                <a:effectLst/>
                <a:uLnTx/>
                <a:uFillTx/>
                <a:latin typeface="Arial" panose="020B060402020202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34</a:t>
            </a:fld>
            <a:endParaRPr kumimoji="0" lang="en-US" sz="900" b="1" i="0" u="none" strike="noStrike" kern="1200" cap="none" spc="0" normalizeH="0" baseline="0" noProof="0" dirty="0">
              <a:ln>
                <a:noFill/>
              </a:ln>
              <a:solidFill>
                <a:srgbClr val="00B140"/>
              </a:solidFill>
              <a:effectLst/>
              <a:uLnTx/>
              <a:uFillTx/>
              <a:latin typeface="Arial" panose="020B0604020202020204"/>
              <a:ea typeface="+mn-ea"/>
              <a:cs typeface="+mn-cs"/>
            </a:endParaRPr>
          </a:p>
        </p:txBody>
      </p:sp>
      <p:sp>
        <p:nvSpPr>
          <p:cNvPr id="7" name="Title 3"/>
          <p:cNvSpPr>
            <a:spLocks noGrp="1"/>
          </p:cNvSpPr>
          <p:nvPr>
            <p:ph type="title"/>
          </p:nvPr>
        </p:nvSpPr>
        <p:spPr>
          <a:xfrm>
            <a:off x="304800" y="247650"/>
            <a:ext cx="8464550" cy="455613"/>
          </a:xfrm>
        </p:spPr>
        <p:txBody>
          <a:bodyPr rtlCol="0">
            <a:noAutofit/>
          </a:bodyPr>
          <a:lstStyle/>
          <a:p>
            <a:pPr eaLnBrk="1" hangingPunct="1"/>
            <a:r>
              <a:rPr lang="en-US" altLang="en-US" sz="2500" dirty="0" smtClean="0">
                <a:latin typeface="Calibri" panose="020F0502020204030204" pitchFamily="34" charset="0"/>
              </a:rPr>
              <a:t>Docker commands</a:t>
            </a:r>
            <a:endParaRPr lang="en-US" altLang="en-US" sz="2500" dirty="0">
              <a:latin typeface="Calibri" panose="020F0502020204030204" pitchFamily="34" charset="0"/>
            </a:endParaRPr>
          </a:p>
        </p:txBody>
      </p:sp>
      <p:sp>
        <p:nvSpPr>
          <p:cNvPr id="32" name="Rounded Rectangle 31"/>
          <p:cNvSpPr/>
          <p:nvPr/>
        </p:nvSpPr>
        <p:spPr>
          <a:xfrm>
            <a:off x="304800" y="1121630"/>
            <a:ext cx="3942735" cy="1577177"/>
          </a:xfrm>
          <a:prstGeom prst="roundRect">
            <a:avLst/>
          </a:prstGeom>
          <a:solidFill>
            <a:srgbClr val="70AD47">
              <a:lumMod val="60000"/>
              <a:lumOff val="40000"/>
            </a:srgbClr>
          </a:solidFill>
          <a:ln w="12700" cap="flat" cmpd="sng" algn="ctr">
            <a:solidFill>
              <a:srgbClr val="5B9BD5">
                <a:shade val="50000"/>
              </a:srgbClr>
            </a:solid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smtClean="0">
                <a:ln>
                  <a:noFill/>
                </a:ln>
                <a:solidFill>
                  <a:prstClr val="black"/>
                </a:solidFill>
                <a:effectLst/>
                <a:uLnTx/>
                <a:uFillTx/>
                <a:latin typeface="Calibri" panose="020F0502020204030204"/>
                <a:ea typeface="+mn-ea"/>
                <a:cs typeface="+mn-cs"/>
              </a:rPr>
              <a:t>docker pull Ubuntu</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prstClr val="black"/>
                </a:solidFill>
                <a:effectLst/>
                <a:uLnTx/>
                <a:uFillTx/>
                <a:latin typeface="Calibri" panose="020F0502020204030204"/>
                <a:ea typeface="+mn-ea"/>
                <a:cs typeface="+mn-cs"/>
              </a:rPr>
              <a:t>Pull the image from the docker hub if doesn’t exist in the local repo.</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smtClean="0">
                <a:ln>
                  <a:noFill/>
                </a:ln>
                <a:solidFill>
                  <a:prstClr val="black"/>
                </a:solidFill>
                <a:effectLst/>
                <a:uLnTx/>
                <a:uFillTx/>
                <a:latin typeface="Calibri" panose="020F0502020204030204"/>
                <a:ea typeface="+mn-ea"/>
                <a:cs typeface="+mn-cs"/>
              </a:rPr>
              <a:t>docker run –it ubuntu /bin/bash</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prstClr val="black"/>
                </a:solidFill>
                <a:effectLst/>
                <a:uLnTx/>
                <a:uFillTx/>
                <a:latin typeface="Calibri" panose="020F0502020204030204"/>
                <a:ea typeface="+mn-ea"/>
                <a:cs typeface="+mn-cs"/>
              </a:rPr>
              <a:t>The -i flag allows you to interact with the new process, and -t indicates that you want to set up a TTY to allow you to start a terminal (/bin/bash) inside the container. </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smtClean="0">
              <a:ln>
                <a:noFill/>
              </a:ln>
              <a:solidFill>
                <a:prstClr val="black"/>
              </a:solidFill>
              <a:effectLst/>
              <a:uLnTx/>
              <a:uFillTx/>
              <a:latin typeface="Calibri" panose="020F0502020204030204"/>
              <a:ea typeface="+mn-ea"/>
              <a:cs typeface="+mn-cs"/>
            </a:endParaRPr>
          </a:p>
        </p:txBody>
      </p:sp>
      <p:sp>
        <p:nvSpPr>
          <p:cNvPr id="33" name="Rectangle 32"/>
          <p:cNvSpPr/>
          <p:nvPr/>
        </p:nvSpPr>
        <p:spPr>
          <a:xfrm>
            <a:off x="1124509" y="863185"/>
            <a:ext cx="2540695" cy="258445"/>
          </a:xfrm>
          <a:prstGeom prst="rect">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white"/>
                </a:solidFill>
                <a:effectLst/>
                <a:uLnTx/>
                <a:uFillTx/>
                <a:latin typeface="Calibri" panose="020F0502020204030204"/>
                <a:ea typeface="+mn-ea"/>
                <a:cs typeface="+mn-cs"/>
              </a:rPr>
              <a:t>Docker Commands</a:t>
            </a:r>
          </a:p>
        </p:txBody>
      </p:sp>
      <p:sp>
        <p:nvSpPr>
          <p:cNvPr id="36" name="Rounded Rectangle 35"/>
          <p:cNvSpPr/>
          <p:nvPr/>
        </p:nvSpPr>
        <p:spPr>
          <a:xfrm>
            <a:off x="4484913" y="956491"/>
            <a:ext cx="4137977" cy="1924361"/>
          </a:xfrm>
          <a:prstGeom prst="roundRect">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1" i="0" u="none" strike="noStrike" kern="0" cap="none" spc="0" normalizeH="0" baseline="0" noProof="0" dirty="0" smtClean="0">
              <a:ln>
                <a:noFill/>
              </a:ln>
              <a:solidFill>
                <a:prstClr val="black"/>
              </a:solidFill>
              <a:effectLst/>
              <a:uLnTx/>
              <a:uFillTx/>
              <a:latin typeface="Calibri" panose="020F0502020204030204"/>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1" i="0" u="none" strike="noStrike" kern="0" cap="none" spc="0" normalizeH="0" baseline="0" noProof="0" dirty="0" smtClean="0">
              <a:ln>
                <a:noFill/>
              </a:ln>
              <a:solidFill>
                <a:prstClr val="black"/>
              </a:solidFill>
              <a:effectLst/>
              <a:uLnTx/>
              <a:uFillTx/>
              <a:latin typeface="Calibri" panose="020F0502020204030204"/>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1" i="0" u="none" strike="noStrike" kern="0" cap="none" spc="0" normalizeH="0" baseline="0" noProof="0" dirty="0" smtClean="0">
              <a:ln>
                <a:noFill/>
              </a:ln>
              <a:solidFill>
                <a:prstClr val="black"/>
              </a:solidFill>
              <a:effectLst/>
              <a:uLnTx/>
              <a:uFillTx/>
              <a:latin typeface="Calibri" panose="020F0502020204030204"/>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dirty="0" smtClean="0">
              <a:ln>
                <a:noFill/>
              </a:ln>
              <a:solidFill>
                <a:prstClr val="black"/>
              </a:solidFill>
              <a:effectLst/>
              <a:uLnTx/>
              <a:uFillTx/>
              <a:latin typeface="Arial" panose="020B0604020202020204" pitchFamily="34" charset="0"/>
              <a:cs typeface="Arial" panose="020B0604020202020204" pitchFamily="34" charset="0"/>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dirty="0" smtClean="0">
              <a:ln>
                <a:noFill/>
              </a:ln>
              <a:solidFill>
                <a:prstClr val="black"/>
              </a:solidFill>
              <a:effectLst/>
              <a:uLnTx/>
              <a:uFillTx/>
              <a:latin typeface="Arial" panose="020B0604020202020204" pitchFamily="34" charset="0"/>
              <a:cs typeface="Arial" panose="020B0604020202020204" pitchFamily="34" charset="0"/>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dirty="0" smtClean="0">
              <a:ln>
                <a:noFill/>
              </a:ln>
              <a:solidFill>
                <a:prstClr val="black"/>
              </a:solidFill>
              <a:effectLst/>
              <a:uLnTx/>
              <a:uFillTx/>
              <a:latin typeface="Arial" panose="020B0604020202020204" pitchFamily="34" charset="0"/>
              <a:cs typeface="Arial" panose="020B0604020202020204" pitchFamily="34"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smtClean="0">
                <a:ln>
                  <a:noFill/>
                </a:ln>
                <a:solidFill>
                  <a:prstClr val="black"/>
                </a:solidFill>
                <a:effectLst/>
                <a:uLnTx/>
                <a:uFillTx/>
                <a:latin typeface="Arial" panose="020B0604020202020204" pitchFamily="34" charset="0"/>
                <a:cs typeface="Arial" panose="020B0604020202020204" pitchFamily="34" charset="0"/>
              </a:rPr>
              <a:t>Containers</a:t>
            </a:r>
            <a:r>
              <a:rPr kumimoji="0" lang="en-US" sz="1000" b="0" i="0" u="none" strike="noStrike" kern="0" cap="none" spc="0" normalizeH="0" baseline="0" noProof="0" dirty="0" smtClean="0">
                <a:ln>
                  <a:noFill/>
                </a:ln>
                <a:solidFill>
                  <a:prstClr val="white"/>
                </a:solidFill>
                <a:effectLst/>
                <a:uLnTx/>
                <a:uFillTx/>
                <a:latin typeface="Arial" panose="020B0604020202020204" pitchFamily="34" charset="0"/>
                <a:cs typeface="Arial" panose="020B0604020202020204" pitchFamily="34" charset="0"/>
              </a:rPr>
              <a:t>: A container is a running instance of an image. We will have multiple containers running from the same image.</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smtClean="0">
              <a:ln>
                <a:noFill/>
              </a:ln>
              <a:solidFill>
                <a:prstClr val="white"/>
              </a:solidFill>
              <a:effectLst/>
              <a:uLnTx/>
              <a:uFillTx/>
              <a:latin typeface="Arial" panose="020B0604020202020204" pitchFamily="34" charset="0"/>
              <a:cs typeface="Arial" panose="020B0604020202020204" pitchFamily="34"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smtClean="0">
                <a:ln>
                  <a:noFill/>
                </a:ln>
                <a:solidFill>
                  <a:prstClr val="black"/>
                </a:solidFill>
                <a:effectLst/>
                <a:uLnTx/>
                <a:uFillTx/>
                <a:latin typeface="Arial" panose="020B0604020202020204" pitchFamily="34" charset="0"/>
                <a:cs typeface="Arial" panose="020B0604020202020204" pitchFamily="34" charset="0"/>
              </a:rPr>
              <a:t>Images</a:t>
            </a:r>
            <a:r>
              <a:rPr kumimoji="0" lang="en-US" sz="1000" b="0" i="0" u="none" strike="noStrike" kern="0" cap="none" spc="0" normalizeH="0" baseline="0" noProof="0" dirty="0" smtClean="0">
                <a:ln>
                  <a:noFill/>
                </a:ln>
                <a:solidFill>
                  <a:prstClr val="white"/>
                </a:solidFill>
                <a:effectLst/>
                <a:uLnTx/>
                <a:uFillTx/>
                <a:latin typeface="Arial" panose="020B0604020202020204" pitchFamily="34" charset="0"/>
                <a:cs typeface="Arial" panose="020B0604020202020204" pitchFamily="34" charset="0"/>
              </a:rPr>
              <a:t>: An image is a collection of file system layers and some metadata. We can spin up the containers using these images.</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smtClean="0">
              <a:ln>
                <a:noFill/>
              </a:ln>
              <a:solidFill>
                <a:prstClr val="white"/>
              </a:solidFill>
              <a:effectLst/>
              <a:uLnTx/>
              <a:uFillTx/>
              <a:latin typeface="Arial" panose="020B0604020202020204" pitchFamily="34" charset="0"/>
              <a:cs typeface="Arial" panose="020B0604020202020204" pitchFamily="34"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smtClean="0">
                <a:ln>
                  <a:noFill/>
                </a:ln>
                <a:solidFill>
                  <a:prstClr val="black"/>
                </a:solidFill>
                <a:effectLst/>
                <a:uLnTx/>
                <a:uFillTx/>
                <a:latin typeface="Arial" panose="020B0604020202020204" pitchFamily="34" charset="0"/>
                <a:cs typeface="Arial" panose="020B0604020202020204" pitchFamily="34" charset="0"/>
              </a:rPr>
              <a:t>Metadata</a:t>
            </a:r>
            <a:r>
              <a:rPr kumimoji="0" lang="en-US" sz="1000" b="0" i="0" u="none" strike="noStrike" kern="0" cap="none" spc="0" normalizeH="0" baseline="0" noProof="0" dirty="0" smtClean="0">
                <a:ln>
                  <a:noFill/>
                </a:ln>
                <a:solidFill>
                  <a:prstClr val="white"/>
                </a:solidFill>
                <a:effectLst/>
                <a:uLnTx/>
                <a:uFillTx/>
                <a:latin typeface="Arial" panose="020B0604020202020204" pitchFamily="34" charset="0"/>
                <a:cs typeface="Arial" panose="020B0604020202020204" pitchFamily="34" charset="0"/>
              </a:rPr>
              <a:t>: ex: port mappings , Environment variables	</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smtClean="0">
              <a:ln>
                <a:noFill/>
              </a:ln>
              <a:solidFill>
                <a:prstClr val="white"/>
              </a:solidFill>
              <a:effectLst/>
              <a:uLnTx/>
              <a:uFillTx/>
              <a:latin typeface="Arial" panose="020B0604020202020204" pitchFamily="34" charset="0"/>
              <a:cs typeface="Arial" panose="020B0604020202020204" pitchFamily="34"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smtClean="0">
                <a:ln>
                  <a:noFill/>
                </a:ln>
                <a:solidFill>
                  <a:prstClr val="black"/>
                </a:solidFill>
                <a:effectLst/>
                <a:uLnTx/>
                <a:uFillTx/>
                <a:latin typeface="Arial" panose="020B0604020202020204" pitchFamily="34" charset="0"/>
                <a:cs typeface="Arial" panose="020B0604020202020204" pitchFamily="34" charset="0"/>
              </a:rPr>
              <a:t>Layers</a:t>
            </a:r>
            <a:r>
              <a:rPr kumimoji="0" lang="en-US" sz="1000" b="0" i="0" u="none" strike="noStrike" kern="0" cap="none" spc="0" normalizeH="0" baseline="0" noProof="0" dirty="0" smtClean="0">
                <a:ln>
                  <a:noFill/>
                </a:ln>
                <a:solidFill>
                  <a:prstClr val="white"/>
                </a:solidFill>
                <a:effectLst/>
                <a:uLnTx/>
                <a:uFillTx/>
                <a:latin typeface="Arial" panose="020B0604020202020204" pitchFamily="34" charset="0"/>
                <a:cs typeface="Arial" panose="020B0604020202020204" pitchFamily="34" charset="0"/>
              </a:rPr>
              <a:t>: A layer is a collection of changes to files. The difference in version 1 and version 2 of the applications are stored in this layer.  </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smtClean="0">
              <a:ln>
                <a:noFill/>
              </a:ln>
              <a:solidFill>
                <a:prstClr val="white"/>
              </a:solidFill>
              <a:effectLst/>
              <a:uLnTx/>
              <a:uFillTx/>
              <a:latin typeface="Calibri" panose="020F0502020204030204"/>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smtClean="0">
              <a:ln>
                <a:noFill/>
              </a:ln>
              <a:solidFill>
                <a:prstClr val="white"/>
              </a:solidFill>
              <a:effectLst/>
              <a:uLnTx/>
              <a:uFillTx/>
              <a:latin typeface="Calibri" panose="020F0502020204030204"/>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smtClean="0">
              <a:ln>
                <a:noFill/>
              </a:ln>
              <a:solidFill>
                <a:prstClr val="white"/>
              </a:solidFill>
              <a:effectLst/>
              <a:uLnTx/>
              <a:uFillTx/>
              <a:latin typeface="Calibri" panose="020F0502020204030204"/>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smtClean="0">
              <a:ln>
                <a:noFill/>
              </a:ln>
              <a:solidFill>
                <a:prstClr val="white"/>
              </a:solidFill>
              <a:effectLst/>
              <a:uLnTx/>
              <a:uFillTx/>
              <a:latin typeface="Calibri" panose="020F0502020204030204"/>
              <a:ea typeface="+mn-ea"/>
              <a:cs typeface="+mn-cs"/>
            </a:endParaRPr>
          </a:p>
        </p:txBody>
      </p:sp>
      <p:sp>
        <p:nvSpPr>
          <p:cNvPr id="37" name="Rectangle 36"/>
          <p:cNvSpPr/>
          <p:nvPr/>
        </p:nvSpPr>
        <p:spPr>
          <a:xfrm>
            <a:off x="5426693" y="439364"/>
            <a:ext cx="2254416" cy="517127"/>
          </a:xfrm>
          <a:prstGeom prst="rect">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white"/>
                </a:solidFill>
                <a:effectLst/>
                <a:uLnTx/>
                <a:uFillTx/>
                <a:latin typeface="Calibri" panose="020F0502020204030204"/>
                <a:ea typeface="+mn-ea"/>
                <a:cs typeface="+mn-cs"/>
              </a:rPr>
              <a:t>Docker Key concepts</a:t>
            </a:r>
          </a:p>
        </p:txBody>
      </p:sp>
      <p:sp>
        <p:nvSpPr>
          <p:cNvPr id="39" name="Rounded Rectangle 38"/>
          <p:cNvSpPr/>
          <p:nvPr/>
        </p:nvSpPr>
        <p:spPr>
          <a:xfrm>
            <a:off x="4708046" y="3058284"/>
            <a:ext cx="3691709" cy="1318245"/>
          </a:xfrm>
          <a:prstGeom prst="roundRect">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smtClean="0">
                <a:ln>
                  <a:noFill/>
                </a:ln>
                <a:solidFill>
                  <a:prstClr val="black"/>
                </a:solidFill>
                <a:effectLst/>
                <a:uLnTx/>
                <a:uFillTx/>
                <a:latin typeface="Calibri" panose="020F0502020204030204"/>
                <a:ea typeface="+mn-ea"/>
                <a:cs typeface="+mn-cs"/>
              </a:rPr>
              <a:t>docker images</a:t>
            </a:r>
            <a:r>
              <a:rPr kumimoji="0" lang="en-US" sz="1200" b="0" i="0" u="none" strike="noStrike" kern="0" cap="none" spc="0" normalizeH="0" baseline="0" noProof="0" dirty="0" smtClean="0">
                <a:ln>
                  <a:noFill/>
                </a:ln>
                <a:solidFill>
                  <a:prstClr val="white"/>
                </a:solidFill>
                <a:effectLst/>
                <a:uLnTx/>
                <a:uFillTx/>
                <a:latin typeface="Calibri" panose="020F0502020204030204"/>
                <a:ea typeface="+mn-ea"/>
                <a:cs typeface="+mn-cs"/>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smtClean="0">
                <a:ln>
                  <a:noFill/>
                </a:ln>
                <a:solidFill>
                  <a:prstClr val="white"/>
                </a:solidFill>
                <a:effectLst/>
                <a:uLnTx/>
                <a:uFillTx/>
                <a:latin typeface="Arial" panose="020B0604020202020204" pitchFamily="34" charset="0"/>
                <a:cs typeface="Arial" panose="020B0604020202020204" pitchFamily="34" charset="0"/>
              </a:rPr>
              <a:t>List of current images being displayed</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smtClean="0">
                <a:ln>
                  <a:noFill/>
                </a:ln>
                <a:solidFill>
                  <a:prstClr val="black"/>
                </a:solidFill>
                <a:effectLst/>
                <a:uLnTx/>
                <a:uFillTx/>
                <a:latin typeface="Arial" panose="020B0604020202020204" pitchFamily="34" charset="0"/>
                <a:cs typeface="Arial" panose="020B0604020202020204" pitchFamily="34" charset="0"/>
              </a:rPr>
              <a:t>docker inspect &lt;&lt;image_id&gt;&gt; | grep –A10</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smtClean="0">
                <a:ln>
                  <a:noFill/>
                </a:ln>
                <a:solidFill>
                  <a:prstClr val="white"/>
                </a:solidFill>
                <a:effectLst/>
                <a:uLnTx/>
                <a:uFillTx/>
                <a:latin typeface="Arial" panose="020B0604020202020204" pitchFamily="34" charset="0"/>
                <a:cs typeface="Arial" panose="020B0604020202020204" pitchFamily="34" charset="0"/>
              </a:rPr>
              <a:t>Layer details will be displayed. Whenever we do any modifications , the layers will be formed inside the image after we commit the transactions in the containers.</a:t>
            </a:r>
            <a:r>
              <a:rPr kumimoji="0" lang="en-US" sz="1000" b="1" i="0" u="none" strike="noStrike" kern="0" cap="none" spc="0" normalizeH="0" baseline="0" noProof="0" dirty="0" smtClean="0">
                <a:ln>
                  <a:noFill/>
                </a:ln>
                <a:solidFill>
                  <a:prstClr val="black"/>
                </a:solidFill>
                <a:effectLst/>
                <a:uLnTx/>
                <a:uFillTx/>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295757656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a:ln>
                  <a:noFill/>
                </a:ln>
                <a:solidFill>
                  <a:srgbClr val="0033A0"/>
                </a:solidFill>
                <a:effectLst/>
                <a:uLnTx/>
                <a:uFillTx/>
                <a:latin typeface="Arial" panose="020B0604020202020204"/>
                <a:ea typeface="+mn-ea"/>
                <a:cs typeface="+mn-cs"/>
              </a:rPr>
              <a:t>© 2019 Cognizant</a:t>
            </a:r>
          </a:p>
        </p:txBody>
      </p:sp>
      <p:sp>
        <p:nvSpPr>
          <p:cNvPr id="6" name="Slide Number Placeholder 5"/>
          <p:cNvSpPr>
            <a:spLocks noGrp="1"/>
          </p:cNvSpPr>
          <p:nvPr>
            <p:ph type="sldNum" sz="quarter" idx="12"/>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2EFEF571-C9B4-4D92-A7F7-315B894862A8}" type="slidenum">
              <a:rPr kumimoji="0" lang="en-US" sz="900" b="1" i="0" u="none" strike="noStrike" kern="1200" cap="none" spc="0" normalizeH="0" baseline="0" noProof="0" smtClean="0">
                <a:ln>
                  <a:noFill/>
                </a:ln>
                <a:solidFill>
                  <a:srgbClr val="00B140"/>
                </a:solidFill>
                <a:effectLst/>
                <a:uLnTx/>
                <a:uFillTx/>
                <a:latin typeface="Arial" panose="020B060402020202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35</a:t>
            </a:fld>
            <a:endParaRPr kumimoji="0" lang="en-US" sz="900" b="1" i="0" u="none" strike="noStrike" kern="1200" cap="none" spc="0" normalizeH="0" baseline="0" noProof="0" dirty="0">
              <a:ln>
                <a:noFill/>
              </a:ln>
              <a:solidFill>
                <a:srgbClr val="00B140"/>
              </a:solidFill>
              <a:effectLst/>
              <a:uLnTx/>
              <a:uFillTx/>
              <a:latin typeface="Arial" panose="020B0604020202020204"/>
              <a:ea typeface="+mn-ea"/>
              <a:cs typeface="+mn-cs"/>
            </a:endParaRPr>
          </a:p>
        </p:txBody>
      </p:sp>
      <p:sp>
        <p:nvSpPr>
          <p:cNvPr id="7" name="Title 3"/>
          <p:cNvSpPr>
            <a:spLocks noGrp="1"/>
          </p:cNvSpPr>
          <p:nvPr>
            <p:ph type="title"/>
          </p:nvPr>
        </p:nvSpPr>
        <p:spPr>
          <a:xfrm>
            <a:off x="304800" y="247650"/>
            <a:ext cx="8464550" cy="455613"/>
          </a:xfrm>
        </p:spPr>
        <p:txBody>
          <a:bodyPr rtlCol="0">
            <a:noAutofit/>
          </a:bodyPr>
          <a:lstStyle/>
          <a:p>
            <a:pPr eaLnBrk="1" hangingPunct="1"/>
            <a:r>
              <a:rPr lang="en-US" altLang="en-US" sz="2500" dirty="0" smtClean="0">
                <a:latin typeface="Calibri" panose="020F0502020204030204" pitchFamily="34" charset="0"/>
              </a:rPr>
              <a:t>Docker commands</a:t>
            </a:r>
            <a:endParaRPr lang="en-US" altLang="en-US" sz="2500" dirty="0">
              <a:latin typeface="Calibri" panose="020F0502020204030204" pitchFamily="34" charset="0"/>
            </a:endParaRPr>
          </a:p>
        </p:txBody>
      </p:sp>
      <p:sp>
        <p:nvSpPr>
          <p:cNvPr id="11" name="Rounded Rectangle 10"/>
          <p:cNvSpPr/>
          <p:nvPr/>
        </p:nvSpPr>
        <p:spPr>
          <a:xfrm>
            <a:off x="612648" y="870717"/>
            <a:ext cx="7097305" cy="3111348"/>
          </a:xfrm>
          <a:prstGeom prst="roundRect">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smtClean="0">
                <a:ln>
                  <a:noFill/>
                </a:ln>
                <a:solidFill>
                  <a:prstClr val="black"/>
                </a:solidFill>
                <a:effectLst/>
                <a:uLnTx/>
                <a:uFillTx/>
                <a:latin typeface="Arial" panose="020B0604020202020204" pitchFamily="34" charset="0"/>
                <a:cs typeface="Arial" panose="020B0604020202020204" pitchFamily="34" charset="0"/>
              </a:rPr>
              <a:t>docker ps </a:t>
            </a:r>
            <a:r>
              <a:rPr kumimoji="0" lang="en-US" sz="1000" b="0" i="0" u="none" strike="noStrike" kern="0" cap="none" spc="0" normalizeH="0" baseline="0" noProof="0" dirty="0" smtClean="0">
                <a:ln>
                  <a:noFill/>
                </a:ln>
                <a:solidFill>
                  <a:prstClr val="white"/>
                </a:solidFill>
                <a:effectLst/>
                <a:uLnTx/>
                <a:uFillTx/>
                <a:latin typeface="Arial" panose="020B0604020202020204" pitchFamily="34" charset="0"/>
                <a:cs typeface="Arial" panose="020B0604020202020204" pitchFamily="34" charset="0"/>
              </a:rPr>
              <a:t>: List out all the running container details.</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smtClean="0">
                <a:ln>
                  <a:noFill/>
                </a:ln>
                <a:solidFill>
                  <a:prstClr val="black"/>
                </a:solidFill>
                <a:effectLst/>
                <a:uLnTx/>
                <a:uFillTx/>
                <a:latin typeface="Arial" panose="020B0604020202020204" pitchFamily="34" charset="0"/>
                <a:cs typeface="Arial" panose="020B0604020202020204" pitchFamily="34" charset="0"/>
              </a:rPr>
              <a:t>docker ps –a </a:t>
            </a:r>
            <a:r>
              <a:rPr kumimoji="0" lang="en-US" sz="1000" b="0" i="0" u="none" strike="noStrike" kern="0" cap="none" spc="0" normalizeH="0" baseline="0" noProof="0" dirty="0" smtClean="0">
                <a:ln>
                  <a:noFill/>
                </a:ln>
                <a:solidFill>
                  <a:prstClr val="white"/>
                </a:solidFill>
                <a:effectLst/>
                <a:uLnTx/>
                <a:uFillTx/>
                <a:latin typeface="Arial" panose="020B0604020202020204" pitchFamily="34" charset="0"/>
                <a:cs typeface="Arial" panose="020B0604020202020204" pitchFamily="34" charset="0"/>
              </a:rPr>
              <a:t>: List out all the containers. It will display the container status as well.</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smtClean="0">
              <a:ln>
                <a:noFill/>
              </a:ln>
              <a:solidFill>
                <a:prstClr val="white"/>
              </a:solidFill>
              <a:effectLst/>
              <a:uLnTx/>
              <a:uFillTx/>
              <a:latin typeface="Arial" panose="020B0604020202020204" pitchFamily="34" charset="0"/>
              <a:cs typeface="Arial" panose="020B0604020202020204" pitchFamily="34"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smtClean="0">
                <a:ln>
                  <a:noFill/>
                </a:ln>
                <a:solidFill>
                  <a:prstClr val="black"/>
                </a:solidFill>
                <a:effectLst/>
                <a:uLnTx/>
                <a:uFillTx/>
                <a:latin typeface="Arial" panose="020B0604020202020204" pitchFamily="34" charset="0"/>
                <a:cs typeface="Arial" panose="020B0604020202020204" pitchFamily="34" charset="0"/>
              </a:rPr>
              <a:t>docker run -it -d alpine</a:t>
            </a:r>
            <a:r>
              <a:rPr kumimoji="0" lang="en-US" sz="1000" b="0" i="0" u="none" strike="noStrike" kern="0" cap="none" spc="0" normalizeH="0" baseline="0" noProof="0" dirty="0" smtClean="0">
                <a:ln>
                  <a:noFill/>
                </a:ln>
                <a:solidFill>
                  <a:prstClr val="white"/>
                </a:solidFill>
                <a:effectLst/>
                <a:uLnTx/>
                <a:uFillTx/>
                <a:latin typeface="Arial" panose="020B0604020202020204" pitchFamily="34" charset="0"/>
                <a:cs typeface="Arial" panose="020B0604020202020204" pitchFamily="34" charset="0"/>
              </a:rPr>
              <a:t>: docker image will be running in the background and created the container and it will exit automatically. We will be using docker exec command to run the container again. First take the container id using docker ps –a and run the exec command.  </a:t>
            </a:r>
            <a:r>
              <a:rPr kumimoji="0" lang="en-US" sz="1000" b="0" i="0" u="none" strike="noStrike" kern="0" cap="none" spc="0" normalizeH="0" baseline="0" noProof="0" dirty="0" smtClean="0">
                <a:ln>
                  <a:noFill/>
                </a:ln>
                <a:solidFill>
                  <a:srgbClr val="FFFF00"/>
                </a:solidFill>
                <a:effectLst/>
                <a:uLnTx/>
                <a:uFillTx/>
                <a:latin typeface="Arial" panose="020B0604020202020204" pitchFamily="34" charset="0"/>
                <a:cs typeface="Arial" panose="020B0604020202020204" pitchFamily="34" charset="0"/>
              </a:rPr>
              <a:t>&lt;&lt;use the docker start command to stat the container in case if the container is not running&gt;&gt;</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smtClean="0">
              <a:ln>
                <a:noFill/>
              </a:ln>
              <a:solidFill>
                <a:prstClr val="white"/>
              </a:solidFill>
              <a:effectLst/>
              <a:uLnTx/>
              <a:uFillTx/>
              <a:latin typeface="Arial" panose="020B0604020202020204" pitchFamily="34" charset="0"/>
              <a:cs typeface="Arial" panose="020B0604020202020204" pitchFamily="34"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smtClean="0">
                <a:ln>
                  <a:noFill/>
                </a:ln>
                <a:solidFill>
                  <a:prstClr val="black"/>
                </a:solidFill>
                <a:effectLst/>
                <a:uLnTx/>
                <a:uFillTx/>
                <a:latin typeface="Arial" panose="020B0604020202020204" pitchFamily="34" charset="0"/>
                <a:cs typeface="Arial" panose="020B0604020202020204" pitchFamily="34" charset="0"/>
              </a:rPr>
              <a:t>docker exec –i –t &lt;&lt;container_id&gt;&gt;  /bin/sh: </a:t>
            </a:r>
            <a:r>
              <a:rPr kumimoji="0" lang="en-US" sz="1000" b="1" i="0" u="none" strike="noStrike" kern="0" cap="none" spc="0" normalizeH="0" baseline="0" noProof="0" dirty="0" smtClean="0">
                <a:ln>
                  <a:noFill/>
                </a:ln>
                <a:solidFill>
                  <a:prstClr val="white"/>
                </a:solidFill>
                <a:effectLst/>
                <a:uLnTx/>
                <a:uFillTx/>
                <a:latin typeface="Arial" panose="020B0604020202020204" pitchFamily="34" charset="0"/>
                <a:cs typeface="Arial" panose="020B0604020202020204" pitchFamily="34" charset="0"/>
              </a:rPr>
              <a:t>This command execute the running container and enter into shell mode.</a:t>
            </a:r>
            <a:r>
              <a:rPr kumimoji="0" lang="en-US" sz="1000" b="1" i="0" u="none" strike="noStrike" kern="0" cap="none" spc="0" normalizeH="0" baseline="0" noProof="0" dirty="0" smtClean="0">
                <a:ln>
                  <a:noFill/>
                </a:ln>
                <a:solidFill>
                  <a:prstClr val="black"/>
                </a:solidFill>
                <a:effectLst/>
                <a:uLnTx/>
                <a:uFillTx/>
                <a:latin typeface="Arial" panose="020B0604020202020204" pitchFamily="34" charset="0"/>
                <a:cs typeface="Arial" panose="020B0604020202020204" pitchFamily="34" charset="0"/>
              </a:rPr>
              <a:t> </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smtClean="0">
              <a:ln>
                <a:noFill/>
              </a:ln>
              <a:solidFill>
                <a:prstClr val="white"/>
              </a:solidFill>
              <a:effectLst/>
              <a:uLnTx/>
              <a:uFillTx/>
              <a:latin typeface="Arial" panose="020B0604020202020204" pitchFamily="34" charset="0"/>
              <a:cs typeface="Arial" panose="020B0604020202020204" pitchFamily="34" charset="0"/>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smtClean="0">
              <a:ln>
                <a:noFill/>
              </a:ln>
              <a:solidFill>
                <a:prstClr val="white"/>
              </a:solidFill>
              <a:effectLst/>
              <a:uLnTx/>
              <a:uFillTx/>
              <a:latin typeface="Arial" panose="020B0604020202020204" pitchFamily="34" charset="0"/>
              <a:cs typeface="Arial" panose="020B0604020202020204" pitchFamily="34"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smtClean="0">
                <a:ln>
                  <a:noFill/>
                </a:ln>
                <a:solidFill>
                  <a:srgbClr val="FFFF00"/>
                </a:solidFill>
                <a:effectLst/>
                <a:uLnTx/>
                <a:uFillTx/>
                <a:latin typeface="Arial" panose="020B0604020202020204" pitchFamily="34" charset="0"/>
                <a:cs typeface="Arial" panose="020B0604020202020204" pitchFamily="34" charset="0"/>
              </a:rPr>
              <a:t>docker run will start the image in the background and returns the newly created container id.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smtClean="0">
                <a:ln>
                  <a:noFill/>
                </a:ln>
                <a:solidFill>
                  <a:srgbClr val="FFFF00"/>
                </a:solidFill>
                <a:effectLst/>
                <a:uLnTx/>
                <a:uFillTx/>
                <a:latin typeface="Arial" panose="020B0604020202020204" pitchFamily="34" charset="0"/>
                <a:cs typeface="Arial" panose="020B0604020202020204" pitchFamily="34" charset="0"/>
              </a:rPr>
              <a:t>Pass the container id to docker exec command and it will starts a new process inside an already running container. </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smtClean="0">
              <a:ln>
                <a:noFill/>
              </a:ln>
              <a:solidFill>
                <a:prstClr val="white"/>
              </a:solidFill>
              <a:effectLst/>
              <a:uLnTx/>
              <a:uFillTx/>
              <a:latin typeface="Arial" panose="020B0604020202020204" pitchFamily="34" charset="0"/>
              <a:cs typeface="Arial" panose="020B0604020202020204" pitchFamily="34"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smtClean="0">
                <a:ln>
                  <a:noFill/>
                </a:ln>
                <a:solidFill>
                  <a:srgbClr val="FFFF00"/>
                </a:solidFill>
                <a:effectLst/>
                <a:uLnTx/>
                <a:uFillTx/>
                <a:latin typeface="Arial" panose="020B0604020202020204" pitchFamily="34" charset="0"/>
                <a:cs typeface="Arial" panose="020B0604020202020204" pitchFamily="34" charset="0"/>
              </a:rPr>
              <a:t>The –i flag allows us to interact with the new process , -t indicates that it wants to setup a TTY to allow us to start the terminal /bin/sh.  </a:t>
            </a:r>
          </a:p>
        </p:txBody>
      </p:sp>
      <p:graphicFrame>
        <p:nvGraphicFramePr>
          <p:cNvPr id="2" name="Object 1"/>
          <p:cNvGraphicFramePr>
            <a:graphicFrameLocks noChangeAspect="1"/>
          </p:cNvGraphicFramePr>
          <p:nvPr>
            <p:extLst>
              <p:ext uri="{D42A27DB-BD31-4B8C-83A1-F6EECF244321}">
                <p14:modId xmlns:p14="http://schemas.microsoft.com/office/powerpoint/2010/main" val="1903144639"/>
              </p:ext>
            </p:extLst>
          </p:nvPr>
        </p:nvGraphicFramePr>
        <p:xfrm>
          <a:off x="7854950" y="2844750"/>
          <a:ext cx="914400" cy="771525"/>
        </p:xfrm>
        <a:graphic>
          <a:graphicData uri="http://schemas.openxmlformats.org/presentationml/2006/ole">
            <mc:AlternateContent xmlns:mc="http://schemas.openxmlformats.org/markup-compatibility/2006">
              <mc:Choice xmlns:v="urn:schemas-microsoft-com:vml" Requires="v">
                <p:oleObj spid="_x0000_s3077" name="Document" showAsIcon="1" r:id="rId3" imgW="914400" imgH="771480" progId="Word.Document.12">
                  <p:embed/>
                </p:oleObj>
              </mc:Choice>
              <mc:Fallback>
                <p:oleObj name="Document" showAsIcon="1" r:id="rId3" imgW="914400" imgH="771480" progId="Word.Document.12">
                  <p:embed/>
                  <p:pic>
                    <p:nvPicPr>
                      <p:cNvPr id="0" name=""/>
                      <p:cNvPicPr/>
                      <p:nvPr/>
                    </p:nvPicPr>
                    <p:blipFill>
                      <a:blip r:embed="rId4"/>
                      <a:stretch>
                        <a:fillRect/>
                      </a:stretch>
                    </p:blipFill>
                    <p:spPr>
                      <a:xfrm>
                        <a:off x="7854950" y="2844750"/>
                        <a:ext cx="914400" cy="771525"/>
                      </a:xfrm>
                      <a:prstGeom prst="rect">
                        <a:avLst/>
                      </a:prstGeom>
                    </p:spPr>
                  </p:pic>
                </p:oleObj>
              </mc:Fallback>
            </mc:AlternateContent>
          </a:graphicData>
        </a:graphic>
      </p:graphicFrame>
    </p:spTree>
    <p:extLst>
      <p:ext uri="{BB962C8B-B14F-4D97-AF65-F5344CB8AC3E}">
        <p14:creationId xmlns:p14="http://schemas.microsoft.com/office/powerpoint/2010/main" val="65730313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a:ln>
                  <a:noFill/>
                </a:ln>
                <a:solidFill>
                  <a:srgbClr val="0033A0"/>
                </a:solidFill>
                <a:effectLst/>
                <a:uLnTx/>
                <a:uFillTx/>
                <a:latin typeface="Arial" panose="020B0604020202020204"/>
                <a:ea typeface="+mn-ea"/>
                <a:cs typeface="+mn-cs"/>
              </a:rPr>
              <a:t>© 2019 Cognizant</a:t>
            </a:r>
          </a:p>
        </p:txBody>
      </p:sp>
      <p:sp>
        <p:nvSpPr>
          <p:cNvPr id="6" name="Slide Number Placeholder 5"/>
          <p:cNvSpPr>
            <a:spLocks noGrp="1"/>
          </p:cNvSpPr>
          <p:nvPr>
            <p:ph type="sldNum" sz="quarter" idx="12"/>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2EFEF571-C9B4-4D92-A7F7-315B894862A8}" type="slidenum">
              <a:rPr kumimoji="0" lang="en-US" sz="900" b="1" i="0" u="none" strike="noStrike" kern="1200" cap="none" spc="0" normalizeH="0" baseline="0" noProof="0" smtClean="0">
                <a:ln>
                  <a:noFill/>
                </a:ln>
                <a:solidFill>
                  <a:srgbClr val="00B140"/>
                </a:solidFill>
                <a:effectLst/>
                <a:uLnTx/>
                <a:uFillTx/>
                <a:latin typeface="Arial" panose="020B060402020202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36</a:t>
            </a:fld>
            <a:endParaRPr kumimoji="0" lang="en-US" sz="900" b="1" i="0" u="none" strike="noStrike" kern="1200" cap="none" spc="0" normalizeH="0" baseline="0" noProof="0" dirty="0">
              <a:ln>
                <a:noFill/>
              </a:ln>
              <a:solidFill>
                <a:srgbClr val="00B140"/>
              </a:solidFill>
              <a:effectLst/>
              <a:uLnTx/>
              <a:uFillTx/>
              <a:latin typeface="Arial" panose="020B0604020202020204"/>
              <a:ea typeface="+mn-ea"/>
              <a:cs typeface="+mn-cs"/>
            </a:endParaRPr>
          </a:p>
        </p:txBody>
      </p:sp>
      <p:sp>
        <p:nvSpPr>
          <p:cNvPr id="7" name="Title 3"/>
          <p:cNvSpPr>
            <a:spLocks noGrp="1"/>
          </p:cNvSpPr>
          <p:nvPr>
            <p:ph type="title"/>
          </p:nvPr>
        </p:nvSpPr>
        <p:spPr>
          <a:xfrm>
            <a:off x="304800" y="247650"/>
            <a:ext cx="8464550" cy="455613"/>
          </a:xfrm>
        </p:spPr>
        <p:txBody>
          <a:bodyPr rtlCol="0">
            <a:noAutofit/>
          </a:bodyPr>
          <a:lstStyle/>
          <a:p>
            <a:pPr eaLnBrk="1" hangingPunct="1"/>
            <a:r>
              <a:rPr lang="en-US" altLang="en-US" sz="2500" dirty="0" smtClean="0">
                <a:latin typeface="Calibri" panose="020F0502020204030204" pitchFamily="34" charset="0"/>
              </a:rPr>
              <a:t>Building docker applications</a:t>
            </a:r>
            <a:endParaRPr lang="en-US" altLang="en-US" sz="2500" dirty="0">
              <a:latin typeface="Calibri" panose="020F0502020204030204" pitchFamily="34" charset="0"/>
            </a:endParaRPr>
          </a:p>
        </p:txBody>
      </p:sp>
      <p:grpSp>
        <p:nvGrpSpPr>
          <p:cNvPr id="27" name="Group 26"/>
          <p:cNvGrpSpPr/>
          <p:nvPr/>
        </p:nvGrpSpPr>
        <p:grpSpPr>
          <a:xfrm>
            <a:off x="666206" y="1061885"/>
            <a:ext cx="3718981" cy="2949676"/>
            <a:chOff x="2364377" y="2302284"/>
            <a:chExt cx="7037613" cy="3575826"/>
          </a:xfrm>
        </p:grpSpPr>
        <p:sp>
          <p:nvSpPr>
            <p:cNvPr id="28" name="Rounded Rectangle 27"/>
            <p:cNvSpPr/>
            <p:nvPr/>
          </p:nvSpPr>
          <p:spPr>
            <a:xfrm>
              <a:off x="4767942" y="2302284"/>
              <a:ext cx="2416629" cy="535577"/>
            </a:xfrm>
            <a:prstGeom prst="roundRect">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smtClean="0">
                  <a:ln>
                    <a:noFill/>
                  </a:ln>
                  <a:solidFill>
                    <a:prstClr val="white"/>
                  </a:solidFill>
                  <a:effectLst/>
                  <a:uLnTx/>
                  <a:uFillTx/>
                  <a:latin typeface="Arial" panose="020B0604020202020204" pitchFamily="34" charset="0"/>
                  <a:cs typeface="Arial" panose="020B0604020202020204" pitchFamily="34" charset="0"/>
                </a:rPr>
                <a:t>Application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smtClean="0">
                  <a:ln>
                    <a:noFill/>
                  </a:ln>
                  <a:solidFill>
                    <a:prstClr val="white"/>
                  </a:solidFill>
                  <a:effectLst/>
                  <a:uLnTx/>
                  <a:uFillTx/>
                  <a:latin typeface="Arial" panose="020B0604020202020204" pitchFamily="34" charset="0"/>
                  <a:cs typeface="Arial" panose="020B0604020202020204" pitchFamily="34" charset="0"/>
                </a:rPr>
                <a:t>(Build Dockerfile)</a:t>
              </a:r>
            </a:p>
          </p:txBody>
        </p:sp>
        <p:sp>
          <p:nvSpPr>
            <p:cNvPr id="29" name="Rectangle 28"/>
            <p:cNvSpPr/>
            <p:nvPr/>
          </p:nvSpPr>
          <p:spPr>
            <a:xfrm>
              <a:off x="2364377" y="3722826"/>
              <a:ext cx="1920240" cy="2103120"/>
            </a:xfrm>
            <a:prstGeom prst="rect">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smtClean="0">
                <a:ln>
                  <a:noFill/>
                </a:ln>
                <a:solidFill>
                  <a:prstClr val="white"/>
                </a:solidFill>
                <a:effectLst/>
                <a:uLnTx/>
                <a:uFillTx/>
                <a:latin typeface="Arial" panose="020B0604020202020204" pitchFamily="34" charset="0"/>
                <a:cs typeface="Arial" panose="020B0604020202020204" pitchFamily="34" charset="0"/>
              </a:endParaRPr>
            </a:p>
          </p:txBody>
        </p:sp>
        <p:cxnSp>
          <p:nvCxnSpPr>
            <p:cNvPr id="30" name="Straight Arrow Connector 29"/>
            <p:cNvCxnSpPr/>
            <p:nvPr/>
          </p:nvCxnSpPr>
          <p:spPr>
            <a:xfrm flipH="1">
              <a:off x="4088674" y="2837861"/>
              <a:ext cx="979715" cy="858928"/>
            </a:xfrm>
            <a:prstGeom prst="straightConnector1">
              <a:avLst/>
            </a:prstGeom>
            <a:noFill/>
            <a:ln w="6350" cap="flat" cmpd="sng" algn="ctr">
              <a:solidFill>
                <a:srgbClr val="5B9BD5"/>
              </a:solidFill>
              <a:prstDash val="solid"/>
              <a:miter lim="800000"/>
              <a:tailEnd type="triangle"/>
            </a:ln>
            <a:effectLst/>
          </p:spPr>
        </p:cxnSp>
        <p:sp>
          <p:nvSpPr>
            <p:cNvPr id="31" name="Rounded Rectangle 30"/>
            <p:cNvSpPr/>
            <p:nvPr/>
          </p:nvSpPr>
          <p:spPr>
            <a:xfrm>
              <a:off x="2730138" y="3448594"/>
              <a:ext cx="1084217" cy="274232"/>
            </a:xfrm>
            <a:prstGeom prst="roundRect">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smtClean="0">
                  <a:ln>
                    <a:noFill/>
                  </a:ln>
                  <a:solidFill>
                    <a:prstClr val="white"/>
                  </a:solidFill>
                  <a:effectLst/>
                  <a:uLnTx/>
                  <a:uFillTx/>
                  <a:latin typeface="Arial" panose="020B0604020202020204" pitchFamily="34" charset="0"/>
                  <a:cs typeface="Arial" panose="020B0604020202020204" pitchFamily="34" charset="0"/>
                </a:rPr>
                <a:t>Server1</a:t>
              </a:r>
            </a:p>
          </p:txBody>
        </p:sp>
        <p:sp>
          <p:nvSpPr>
            <p:cNvPr id="32" name="Oval 31"/>
            <p:cNvSpPr/>
            <p:nvPr/>
          </p:nvSpPr>
          <p:spPr>
            <a:xfrm>
              <a:off x="2625637" y="4140927"/>
              <a:ext cx="1025434" cy="555083"/>
            </a:xfrm>
            <a:prstGeom prst="ellipse">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600" b="0" i="0" u="none" strike="noStrike" kern="0" cap="none" spc="0" normalizeH="0" baseline="0" noProof="0" dirty="0" smtClean="0">
                  <a:ln>
                    <a:noFill/>
                  </a:ln>
                  <a:solidFill>
                    <a:prstClr val="white"/>
                  </a:solidFill>
                  <a:effectLst/>
                  <a:uLnTx/>
                  <a:uFillTx/>
                  <a:latin typeface="Arial" panose="020B0604020202020204" pitchFamily="34" charset="0"/>
                  <a:cs typeface="Arial" panose="020B0604020202020204" pitchFamily="34" charset="0"/>
                </a:rPr>
                <a:t>Build</a:t>
              </a:r>
            </a:p>
          </p:txBody>
        </p:sp>
        <p:cxnSp>
          <p:nvCxnSpPr>
            <p:cNvPr id="33" name="Straight Arrow Connector 32"/>
            <p:cNvCxnSpPr/>
            <p:nvPr/>
          </p:nvCxnSpPr>
          <p:spPr>
            <a:xfrm>
              <a:off x="3272245" y="4696009"/>
              <a:ext cx="0" cy="568322"/>
            </a:xfrm>
            <a:prstGeom prst="straightConnector1">
              <a:avLst/>
            </a:prstGeom>
            <a:noFill/>
            <a:ln w="6350" cap="flat" cmpd="sng" algn="ctr">
              <a:solidFill>
                <a:sysClr val="windowText" lastClr="000000"/>
              </a:solidFill>
              <a:prstDash val="solid"/>
              <a:miter lim="800000"/>
              <a:tailEnd type="triangle"/>
            </a:ln>
            <a:effectLst/>
          </p:spPr>
        </p:cxnSp>
        <p:sp>
          <p:nvSpPr>
            <p:cNvPr id="34" name="Rounded Rectangle 33"/>
            <p:cNvSpPr/>
            <p:nvPr/>
          </p:nvSpPr>
          <p:spPr>
            <a:xfrm>
              <a:off x="2625634" y="5264331"/>
              <a:ext cx="1463040" cy="391886"/>
            </a:xfrm>
            <a:prstGeom prst="roundRect">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smtClean="0">
                  <a:ln>
                    <a:noFill/>
                  </a:ln>
                  <a:solidFill>
                    <a:prstClr val="white"/>
                  </a:solidFill>
                  <a:effectLst/>
                  <a:uLnTx/>
                  <a:uFillTx/>
                  <a:latin typeface="Arial" panose="020B0604020202020204" pitchFamily="34" charset="0"/>
                  <a:cs typeface="Arial" panose="020B0604020202020204" pitchFamily="34" charset="0"/>
                </a:rPr>
                <a:t>Application1 docker image</a:t>
              </a:r>
            </a:p>
          </p:txBody>
        </p:sp>
        <p:sp>
          <p:nvSpPr>
            <p:cNvPr id="35" name="Rounded Rectangle 34"/>
            <p:cNvSpPr/>
            <p:nvPr/>
          </p:nvSpPr>
          <p:spPr>
            <a:xfrm>
              <a:off x="5277394" y="3161211"/>
              <a:ext cx="1502229" cy="424499"/>
            </a:xfrm>
            <a:prstGeom prst="roundRect">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smtClean="0">
                  <a:ln>
                    <a:noFill/>
                  </a:ln>
                  <a:solidFill>
                    <a:prstClr val="white"/>
                  </a:solidFill>
                  <a:effectLst/>
                  <a:uLnTx/>
                  <a:uFillTx/>
                  <a:latin typeface="Arial" panose="020B0604020202020204" pitchFamily="34" charset="0"/>
                  <a:cs typeface="Arial" panose="020B0604020202020204" pitchFamily="34" charset="0"/>
                </a:rPr>
                <a:t>Git repo</a:t>
              </a:r>
            </a:p>
          </p:txBody>
        </p:sp>
        <p:cxnSp>
          <p:nvCxnSpPr>
            <p:cNvPr id="36" name="Straight Arrow Connector 35"/>
            <p:cNvCxnSpPr>
              <a:stCxn id="32" idx="6"/>
            </p:cNvCxnSpPr>
            <p:nvPr/>
          </p:nvCxnSpPr>
          <p:spPr>
            <a:xfrm flipV="1">
              <a:off x="3651071" y="3585712"/>
              <a:ext cx="1626323" cy="832757"/>
            </a:xfrm>
            <a:prstGeom prst="straightConnector1">
              <a:avLst/>
            </a:prstGeom>
            <a:noFill/>
            <a:ln w="6350" cap="flat" cmpd="sng" algn="ctr">
              <a:solidFill>
                <a:srgbClr val="5B9BD5"/>
              </a:solidFill>
              <a:prstDash val="solid"/>
              <a:miter lim="800000"/>
              <a:headEnd type="triangle"/>
              <a:tailEnd type="triangle"/>
            </a:ln>
            <a:effectLst/>
          </p:spPr>
        </p:cxnSp>
        <p:cxnSp>
          <p:nvCxnSpPr>
            <p:cNvPr id="37" name="Straight Arrow Connector 36"/>
            <p:cNvCxnSpPr/>
            <p:nvPr/>
          </p:nvCxnSpPr>
          <p:spPr>
            <a:xfrm flipV="1">
              <a:off x="3651068" y="4094992"/>
              <a:ext cx="633549" cy="369408"/>
            </a:xfrm>
            <a:prstGeom prst="straightConnector1">
              <a:avLst/>
            </a:prstGeom>
            <a:noFill/>
            <a:ln w="6350" cap="flat" cmpd="sng" algn="ctr">
              <a:solidFill>
                <a:sysClr val="windowText" lastClr="000000"/>
              </a:solidFill>
              <a:prstDash val="solid"/>
              <a:miter lim="800000"/>
              <a:headEnd type="triangle"/>
              <a:tailEnd type="triangle"/>
            </a:ln>
            <a:effectLst/>
          </p:spPr>
        </p:cxnSp>
        <p:sp>
          <p:nvSpPr>
            <p:cNvPr id="38" name="Rectangle 37"/>
            <p:cNvSpPr/>
            <p:nvPr/>
          </p:nvSpPr>
          <p:spPr>
            <a:xfrm>
              <a:off x="7481750" y="3774990"/>
              <a:ext cx="1920240" cy="2103120"/>
            </a:xfrm>
            <a:prstGeom prst="rect">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smtClean="0">
                <a:ln>
                  <a:noFill/>
                </a:ln>
                <a:solidFill>
                  <a:prstClr val="white"/>
                </a:solidFill>
                <a:effectLst/>
                <a:uLnTx/>
                <a:uFillTx/>
                <a:latin typeface="Arial" panose="020B0604020202020204" pitchFamily="34" charset="0"/>
                <a:cs typeface="Arial" panose="020B0604020202020204" pitchFamily="34" charset="0"/>
              </a:endParaRPr>
            </a:p>
          </p:txBody>
        </p:sp>
        <p:sp>
          <p:nvSpPr>
            <p:cNvPr id="39" name="Oval 38"/>
            <p:cNvSpPr/>
            <p:nvPr/>
          </p:nvSpPr>
          <p:spPr>
            <a:xfrm>
              <a:off x="7983583" y="4094992"/>
              <a:ext cx="1000395" cy="555083"/>
            </a:xfrm>
            <a:prstGeom prst="ellipse">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600" b="0" i="0" u="none" strike="noStrike" kern="0" cap="none" spc="0" normalizeH="0" baseline="0" noProof="0" dirty="0" smtClean="0">
                  <a:ln>
                    <a:noFill/>
                  </a:ln>
                  <a:solidFill>
                    <a:prstClr val="white"/>
                  </a:solidFill>
                  <a:effectLst/>
                  <a:uLnTx/>
                  <a:uFillTx/>
                  <a:latin typeface="Arial" panose="020B0604020202020204" pitchFamily="34" charset="0"/>
                  <a:cs typeface="Arial" panose="020B0604020202020204" pitchFamily="34" charset="0"/>
                </a:rPr>
                <a:t>Build</a:t>
              </a:r>
            </a:p>
          </p:txBody>
        </p:sp>
        <p:cxnSp>
          <p:nvCxnSpPr>
            <p:cNvPr id="40" name="Straight Arrow Connector 39"/>
            <p:cNvCxnSpPr/>
            <p:nvPr/>
          </p:nvCxnSpPr>
          <p:spPr>
            <a:xfrm>
              <a:off x="8362405" y="4650075"/>
              <a:ext cx="0" cy="568322"/>
            </a:xfrm>
            <a:prstGeom prst="straightConnector1">
              <a:avLst/>
            </a:prstGeom>
            <a:noFill/>
            <a:ln w="6350" cap="flat" cmpd="sng" algn="ctr">
              <a:solidFill>
                <a:sysClr val="windowText" lastClr="000000"/>
              </a:solidFill>
              <a:prstDash val="solid"/>
              <a:miter lim="800000"/>
              <a:tailEnd type="triangle"/>
            </a:ln>
            <a:effectLst/>
          </p:spPr>
        </p:cxnSp>
        <p:sp>
          <p:nvSpPr>
            <p:cNvPr id="41" name="Rounded Rectangle 40"/>
            <p:cNvSpPr/>
            <p:nvPr/>
          </p:nvSpPr>
          <p:spPr>
            <a:xfrm>
              <a:off x="7715794" y="5218397"/>
              <a:ext cx="1463040" cy="391886"/>
            </a:xfrm>
            <a:prstGeom prst="roundRect">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smtClean="0">
                  <a:ln>
                    <a:noFill/>
                  </a:ln>
                  <a:solidFill>
                    <a:prstClr val="white"/>
                  </a:solidFill>
                  <a:effectLst/>
                  <a:uLnTx/>
                  <a:uFillTx/>
                  <a:latin typeface="Arial" panose="020B0604020202020204" pitchFamily="34" charset="0"/>
                  <a:cs typeface="Arial" panose="020B0604020202020204" pitchFamily="34" charset="0"/>
                </a:rPr>
                <a:t>Application1 docker image</a:t>
              </a:r>
            </a:p>
          </p:txBody>
        </p:sp>
        <p:sp>
          <p:nvSpPr>
            <p:cNvPr id="42" name="Rounded Rectangle 41"/>
            <p:cNvSpPr/>
            <p:nvPr/>
          </p:nvSpPr>
          <p:spPr>
            <a:xfrm>
              <a:off x="7899761" y="3477873"/>
              <a:ext cx="1084217" cy="274232"/>
            </a:xfrm>
            <a:prstGeom prst="roundRect">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smtClean="0">
                  <a:ln>
                    <a:noFill/>
                  </a:ln>
                  <a:solidFill>
                    <a:prstClr val="white"/>
                  </a:solidFill>
                  <a:effectLst/>
                  <a:uLnTx/>
                  <a:uFillTx/>
                  <a:latin typeface="Arial" panose="020B0604020202020204" pitchFamily="34" charset="0"/>
                  <a:cs typeface="Arial" panose="020B0604020202020204" pitchFamily="34" charset="0"/>
                </a:rPr>
                <a:t>Server2</a:t>
              </a:r>
            </a:p>
          </p:txBody>
        </p:sp>
        <p:cxnSp>
          <p:nvCxnSpPr>
            <p:cNvPr id="43" name="Straight Arrow Connector 42"/>
            <p:cNvCxnSpPr>
              <a:endCxn id="39" idx="2"/>
            </p:cNvCxnSpPr>
            <p:nvPr/>
          </p:nvCxnSpPr>
          <p:spPr>
            <a:xfrm>
              <a:off x="6779623" y="3585710"/>
              <a:ext cx="1203960" cy="786824"/>
            </a:xfrm>
            <a:prstGeom prst="straightConnector1">
              <a:avLst/>
            </a:prstGeom>
            <a:noFill/>
            <a:ln w="6350" cap="flat" cmpd="sng" algn="ctr">
              <a:solidFill>
                <a:srgbClr val="ED7D31"/>
              </a:solidFill>
              <a:prstDash val="solid"/>
              <a:miter lim="800000"/>
              <a:headEnd type="triangle"/>
              <a:tailEnd type="triangle"/>
            </a:ln>
            <a:effectLst/>
          </p:spPr>
        </p:cxnSp>
        <p:cxnSp>
          <p:nvCxnSpPr>
            <p:cNvPr id="44" name="Straight Arrow Connector 43"/>
            <p:cNvCxnSpPr/>
            <p:nvPr/>
          </p:nvCxnSpPr>
          <p:spPr>
            <a:xfrm>
              <a:off x="7027817" y="2837861"/>
              <a:ext cx="1227909" cy="1303065"/>
            </a:xfrm>
            <a:prstGeom prst="straightConnector1">
              <a:avLst/>
            </a:prstGeom>
            <a:noFill/>
            <a:ln w="6350" cap="flat" cmpd="sng" algn="ctr">
              <a:solidFill>
                <a:srgbClr val="ED7D31"/>
              </a:solidFill>
              <a:prstDash val="solid"/>
              <a:miter lim="800000"/>
              <a:tailEnd type="triangle"/>
            </a:ln>
            <a:effectLst/>
          </p:spPr>
        </p:cxnSp>
      </p:grpSp>
      <p:sp>
        <p:nvSpPr>
          <p:cNvPr id="46" name="Rounded Rectangle 45"/>
          <p:cNvSpPr/>
          <p:nvPr/>
        </p:nvSpPr>
        <p:spPr>
          <a:xfrm>
            <a:off x="5468956" y="1162033"/>
            <a:ext cx="3422468" cy="1917084"/>
          </a:xfrm>
          <a:prstGeom prst="roundRect">
            <a:avLst/>
          </a:prstGeom>
          <a:gradFill rotWithShape="1">
            <a:gsLst>
              <a:gs pos="0">
                <a:srgbClr val="ED7D31">
                  <a:lumMod val="110000"/>
                  <a:satMod val="105000"/>
                  <a:tint val="67000"/>
                </a:srgbClr>
              </a:gs>
              <a:gs pos="50000">
                <a:srgbClr val="ED7D31">
                  <a:lumMod val="105000"/>
                  <a:satMod val="103000"/>
                  <a:tint val="73000"/>
                </a:srgbClr>
              </a:gs>
              <a:gs pos="100000">
                <a:srgbClr val="ED7D31">
                  <a:lumMod val="105000"/>
                  <a:satMod val="109000"/>
                  <a:tint val="81000"/>
                </a:srgbClr>
              </a:gs>
            </a:gsLst>
            <a:lin ang="5400000" scaled="0"/>
          </a:gradFill>
          <a:ln w="6350" cap="flat" cmpd="sng" algn="ctr">
            <a:solidFill>
              <a:srgbClr val="ED7D31"/>
            </a:solidFill>
            <a:prstDash val="solid"/>
            <a:miter lim="800000"/>
          </a:ln>
          <a:effectLst/>
        </p:spPr>
        <p:txBody>
          <a:bodyPr rtlCol="0" anchor="ctr"/>
          <a:lstStyle/>
          <a:p>
            <a:pPr marL="285750" marR="0" lvl="0" indent="-285750" defTabSz="91440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400" b="0" i="0" u="none" strike="noStrike" kern="0" cap="none" spc="0" normalizeH="0" baseline="0" noProof="0" dirty="0" smtClean="0">
                <a:ln>
                  <a:noFill/>
                </a:ln>
                <a:solidFill>
                  <a:prstClr val="black"/>
                </a:solidFill>
                <a:effectLst/>
                <a:uLnTx/>
                <a:uFillTx/>
                <a:latin typeface="Calibri" panose="020F0502020204030204"/>
                <a:ea typeface="+mn-ea"/>
                <a:cs typeface="+mn-cs"/>
              </a:rPr>
              <a:t>Using Dockerfile , we can build ,run, stop and start an application without worrying about the installations and dependencies. This is the key part docker will give it to us and it can easily managed across all the environments. </a:t>
            </a:r>
          </a:p>
        </p:txBody>
      </p:sp>
    </p:spTree>
    <p:extLst>
      <p:ext uri="{BB962C8B-B14F-4D97-AF65-F5344CB8AC3E}">
        <p14:creationId xmlns:p14="http://schemas.microsoft.com/office/powerpoint/2010/main" val="103425233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a:ln>
                  <a:noFill/>
                </a:ln>
                <a:solidFill>
                  <a:srgbClr val="0033A0"/>
                </a:solidFill>
                <a:effectLst/>
                <a:uLnTx/>
                <a:uFillTx/>
                <a:latin typeface="Arial" panose="020B0604020202020204"/>
                <a:ea typeface="+mn-ea"/>
                <a:cs typeface="+mn-cs"/>
              </a:rPr>
              <a:t>© 2019 Cognizant</a:t>
            </a:r>
          </a:p>
        </p:txBody>
      </p:sp>
      <p:sp>
        <p:nvSpPr>
          <p:cNvPr id="6" name="Slide Number Placeholder 5"/>
          <p:cNvSpPr>
            <a:spLocks noGrp="1"/>
          </p:cNvSpPr>
          <p:nvPr>
            <p:ph type="sldNum" sz="quarter" idx="12"/>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2EFEF571-C9B4-4D92-A7F7-315B894862A8}" type="slidenum">
              <a:rPr kumimoji="0" lang="en-US" sz="900" b="1" i="0" u="none" strike="noStrike" kern="1200" cap="none" spc="0" normalizeH="0" baseline="0" noProof="0" smtClean="0">
                <a:ln>
                  <a:noFill/>
                </a:ln>
                <a:solidFill>
                  <a:srgbClr val="00B140"/>
                </a:solidFill>
                <a:effectLst/>
                <a:uLnTx/>
                <a:uFillTx/>
                <a:latin typeface="Arial" panose="020B060402020202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37</a:t>
            </a:fld>
            <a:endParaRPr kumimoji="0" lang="en-US" sz="900" b="1" i="0" u="none" strike="noStrike" kern="1200" cap="none" spc="0" normalizeH="0" baseline="0" noProof="0" dirty="0">
              <a:ln>
                <a:noFill/>
              </a:ln>
              <a:solidFill>
                <a:srgbClr val="00B140"/>
              </a:solidFill>
              <a:effectLst/>
              <a:uLnTx/>
              <a:uFillTx/>
              <a:latin typeface="Arial" panose="020B0604020202020204"/>
              <a:ea typeface="+mn-ea"/>
              <a:cs typeface="+mn-cs"/>
            </a:endParaRPr>
          </a:p>
        </p:txBody>
      </p:sp>
      <p:sp>
        <p:nvSpPr>
          <p:cNvPr id="7" name="Title 3"/>
          <p:cNvSpPr>
            <a:spLocks noGrp="1"/>
          </p:cNvSpPr>
          <p:nvPr>
            <p:ph type="title"/>
          </p:nvPr>
        </p:nvSpPr>
        <p:spPr>
          <a:xfrm>
            <a:off x="304800" y="247650"/>
            <a:ext cx="8464550" cy="455613"/>
          </a:xfrm>
        </p:spPr>
        <p:txBody>
          <a:bodyPr rtlCol="0">
            <a:noAutofit/>
          </a:bodyPr>
          <a:lstStyle/>
          <a:p>
            <a:pPr eaLnBrk="1" hangingPunct="1"/>
            <a:r>
              <a:rPr lang="en-US" altLang="en-US" sz="2500" dirty="0" smtClean="0">
                <a:latin typeface="Calibri" panose="020F0502020204030204" pitchFamily="34" charset="0"/>
              </a:rPr>
              <a:t>Docker container Ports</a:t>
            </a:r>
            <a:endParaRPr lang="en-US" altLang="en-US" sz="2500" dirty="0">
              <a:latin typeface="Calibri" panose="020F0502020204030204" pitchFamily="34" charset="0"/>
            </a:endParaRPr>
          </a:p>
        </p:txBody>
      </p:sp>
      <p:pic>
        <p:nvPicPr>
          <p:cNvPr id="25" name="Picture 24"/>
          <p:cNvPicPr>
            <a:picLocks noChangeAspect="1"/>
          </p:cNvPicPr>
          <p:nvPr/>
        </p:nvPicPr>
        <p:blipFill>
          <a:blip r:embed="rId2"/>
          <a:stretch>
            <a:fillRect/>
          </a:stretch>
        </p:blipFill>
        <p:spPr>
          <a:xfrm>
            <a:off x="304801" y="1260128"/>
            <a:ext cx="5240594" cy="2097536"/>
          </a:xfrm>
          <a:prstGeom prst="rect">
            <a:avLst/>
          </a:prstGeom>
        </p:spPr>
      </p:pic>
      <p:sp>
        <p:nvSpPr>
          <p:cNvPr id="49" name="Rounded Rectangle 48"/>
          <p:cNvSpPr/>
          <p:nvPr/>
        </p:nvSpPr>
        <p:spPr>
          <a:xfrm>
            <a:off x="5545395" y="839772"/>
            <a:ext cx="3069491" cy="354917"/>
          </a:xfrm>
          <a:prstGeom prst="roundRect">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smtClean="0">
                <a:ln>
                  <a:noFill/>
                </a:ln>
                <a:solidFill>
                  <a:prstClr val="white"/>
                </a:solidFill>
                <a:effectLst/>
                <a:uLnTx/>
                <a:uFillTx/>
                <a:latin typeface="Arial" panose="020B0604020202020204" pitchFamily="34" charset="0"/>
                <a:cs typeface="Arial" panose="020B0604020202020204" pitchFamily="34" charset="0"/>
              </a:rPr>
              <a:t>docker pull nginx</a:t>
            </a:r>
          </a:p>
        </p:txBody>
      </p:sp>
      <p:sp>
        <p:nvSpPr>
          <p:cNvPr id="50" name="Rectangle 49"/>
          <p:cNvSpPr/>
          <p:nvPr/>
        </p:nvSpPr>
        <p:spPr>
          <a:xfrm>
            <a:off x="6183086" y="539451"/>
            <a:ext cx="1879366" cy="300321"/>
          </a:xfrm>
          <a:prstGeom prst="rect">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smtClean="0">
                <a:ln>
                  <a:noFill/>
                </a:ln>
                <a:solidFill>
                  <a:prstClr val="white"/>
                </a:solidFill>
                <a:effectLst/>
                <a:uLnTx/>
                <a:uFillTx/>
                <a:latin typeface="Arial" panose="020B0604020202020204" pitchFamily="34" charset="0"/>
                <a:cs typeface="Arial" panose="020B0604020202020204" pitchFamily="34" charset="0"/>
              </a:rPr>
              <a:t>Pulling docker images</a:t>
            </a:r>
          </a:p>
        </p:txBody>
      </p:sp>
      <p:sp>
        <p:nvSpPr>
          <p:cNvPr id="51" name="Rectangle 50"/>
          <p:cNvSpPr/>
          <p:nvPr/>
        </p:nvSpPr>
        <p:spPr>
          <a:xfrm>
            <a:off x="5545395" y="1210354"/>
            <a:ext cx="3370217" cy="410920"/>
          </a:xfrm>
          <a:prstGeom prst="rect">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smtClean="0">
                <a:ln>
                  <a:noFill/>
                </a:ln>
                <a:solidFill>
                  <a:prstClr val="white"/>
                </a:solidFill>
                <a:effectLst/>
                <a:uLnTx/>
                <a:uFillTx/>
                <a:latin typeface="Arial" panose="020B0604020202020204" pitchFamily="34" charset="0"/>
                <a:cs typeface="Arial" panose="020B0604020202020204" pitchFamily="34" charset="0"/>
              </a:rPr>
              <a:t>Creating container using docker run command</a:t>
            </a:r>
          </a:p>
        </p:txBody>
      </p:sp>
      <p:sp>
        <p:nvSpPr>
          <p:cNvPr id="52" name="Rounded Rectangle 51"/>
          <p:cNvSpPr/>
          <p:nvPr/>
        </p:nvSpPr>
        <p:spPr>
          <a:xfrm>
            <a:off x="5447423" y="1621669"/>
            <a:ext cx="3566161" cy="452502"/>
          </a:xfrm>
          <a:prstGeom prst="roundRect">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smtClean="0">
                <a:ln>
                  <a:noFill/>
                </a:ln>
                <a:solidFill>
                  <a:prstClr val="white"/>
                </a:solidFill>
                <a:effectLst/>
                <a:uLnTx/>
                <a:uFillTx/>
                <a:latin typeface="Arial" panose="020B0604020202020204" pitchFamily="34" charset="0"/>
                <a:cs typeface="Arial" panose="020B0604020202020204" pitchFamily="34" charset="0"/>
              </a:rPr>
              <a:t>docker run –d –name –nginx-testing –p 8080:80 nginx</a:t>
            </a:r>
          </a:p>
        </p:txBody>
      </p:sp>
      <p:sp>
        <p:nvSpPr>
          <p:cNvPr id="54" name="Snip Single Corner Rectangle 53"/>
          <p:cNvSpPr/>
          <p:nvPr/>
        </p:nvSpPr>
        <p:spPr>
          <a:xfrm>
            <a:off x="5881763" y="2079096"/>
            <a:ext cx="2795452" cy="1278568"/>
          </a:xfrm>
          <a:prstGeom prst="snip1Rect">
            <a:avLst/>
          </a:prstGeom>
          <a:gradFill rotWithShape="1">
            <a:gsLst>
              <a:gs pos="0">
                <a:srgbClr val="ED7D31">
                  <a:lumMod val="110000"/>
                  <a:satMod val="105000"/>
                  <a:tint val="67000"/>
                </a:srgbClr>
              </a:gs>
              <a:gs pos="50000">
                <a:srgbClr val="ED7D31">
                  <a:lumMod val="105000"/>
                  <a:satMod val="103000"/>
                  <a:tint val="73000"/>
                </a:srgbClr>
              </a:gs>
              <a:gs pos="100000">
                <a:srgbClr val="ED7D31">
                  <a:lumMod val="105000"/>
                  <a:satMod val="109000"/>
                  <a:tint val="81000"/>
                </a:srgbClr>
              </a:gs>
            </a:gsLst>
            <a:lin ang="5400000" scaled="0"/>
          </a:gradFill>
          <a:ln w="6350" cap="flat" cmpd="sng" algn="ctr">
            <a:solidFill>
              <a:srgbClr val="ED7D31"/>
            </a:solid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smtClean="0">
                <a:ln>
                  <a:noFill/>
                </a:ln>
                <a:solidFill>
                  <a:prstClr val="black"/>
                </a:solidFill>
                <a:effectLst/>
                <a:uLnTx/>
                <a:uFillTx/>
                <a:latin typeface="Arial" panose="020B0604020202020204" pitchFamily="34" charset="0"/>
                <a:cs typeface="Arial" panose="020B0604020202020204" pitchFamily="34" charset="0"/>
              </a:rPr>
              <a:t>Explanation :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smtClean="0">
                <a:ln>
                  <a:noFill/>
                </a:ln>
                <a:solidFill>
                  <a:prstClr val="black"/>
                </a:solidFill>
                <a:effectLst/>
                <a:uLnTx/>
                <a:uFillTx/>
                <a:latin typeface="Arial" panose="020B0604020202020204" pitchFamily="34" charset="0"/>
                <a:cs typeface="Arial" panose="020B0604020202020204" pitchFamily="34" charset="0"/>
              </a:rPr>
              <a:t>-d – run the container in the background.</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smtClean="0">
                <a:ln>
                  <a:noFill/>
                </a:ln>
                <a:solidFill>
                  <a:prstClr val="black"/>
                </a:solidFill>
                <a:effectLst/>
                <a:uLnTx/>
                <a:uFillTx/>
                <a:latin typeface="Arial" panose="020B0604020202020204" pitchFamily="34" charset="0"/>
                <a:cs typeface="Arial" panose="020B0604020202020204" pitchFamily="34" charset="0"/>
              </a:rPr>
              <a:t>--name – customer name for our container.</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smtClean="0">
                <a:ln>
                  <a:noFill/>
                </a:ln>
                <a:solidFill>
                  <a:prstClr val="black"/>
                </a:solidFill>
                <a:effectLst/>
                <a:uLnTx/>
                <a:uFillTx/>
                <a:latin typeface="Arial" panose="020B0604020202020204" pitchFamily="34" charset="0"/>
                <a:cs typeface="Arial" panose="020B0604020202020204" pitchFamily="34" charset="0"/>
              </a:rPr>
              <a:t>-p – port option for our container.</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smtClean="0">
                <a:ln>
                  <a:noFill/>
                </a:ln>
                <a:solidFill>
                  <a:prstClr val="black"/>
                </a:solidFill>
                <a:effectLst/>
                <a:uLnTx/>
                <a:uFillTx/>
                <a:latin typeface="Arial" panose="020B0604020202020204" pitchFamily="34" charset="0"/>
                <a:cs typeface="Arial" panose="020B0604020202020204" pitchFamily="34" charset="0"/>
              </a:rPr>
              <a:t>8080:80 – default port being forwarded to port 8080 and run the application.</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smtClean="0">
                <a:ln>
                  <a:noFill/>
                </a:ln>
                <a:solidFill>
                  <a:prstClr val="black"/>
                </a:solidFill>
                <a:effectLst/>
                <a:uLnTx/>
                <a:uFillTx/>
                <a:latin typeface="Arial" panose="020B0604020202020204" pitchFamily="34" charset="0"/>
                <a:cs typeface="Arial" panose="020B0604020202020204" pitchFamily="34" charset="0"/>
              </a:rPr>
              <a:t>External_ip:8080 : To run the application in the browser.</a:t>
            </a:r>
          </a:p>
        </p:txBody>
      </p:sp>
      <p:pic>
        <p:nvPicPr>
          <p:cNvPr id="56" name="Picture 55"/>
          <p:cNvPicPr>
            <a:picLocks noChangeAspect="1"/>
          </p:cNvPicPr>
          <p:nvPr/>
        </p:nvPicPr>
        <p:blipFill>
          <a:blip r:embed="rId3"/>
          <a:stretch>
            <a:fillRect/>
          </a:stretch>
        </p:blipFill>
        <p:spPr>
          <a:xfrm>
            <a:off x="304800" y="3030220"/>
            <a:ext cx="3750536" cy="1409700"/>
          </a:xfrm>
          <a:prstGeom prst="rect">
            <a:avLst/>
          </a:prstGeom>
        </p:spPr>
      </p:pic>
    </p:spTree>
    <p:extLst>
      <p:ext uri="{BB962C8B-B14F-4D97-AF65-F5344CB8AC3E}">
        <p14:creationId xmlns:p14="http://schemas.microsoft.com/office/powerpoint/2010/main" val="264969752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a:ln>
                  <a:noFill/>
                </a:ln>
                <a:solidFill>
                  <a:srgbClr val="0033A0"/>
                </a:solidFill>
                <a:effectLst/>
                <a:uLnTx/>
                <a:uFillTx/>
                <a:latin typeface="Arial" panose="020B0604020202020204"/>
                <a:ea typeface="+mn-ea"/>
                <a:cs typeface="+mn-cs"/>
              </a:rPr>
              <a:t>© 2019 Cognizant</a:t>
            </a:r>
          </a:p>
        </p:txBody>
      </p:sp>
      <p:sp>
        <p:nvSpPr>
          <p:cNvPr id="6" name="Slide Number Placeholder 5"/>
          <p:cNvSpPr>
            <a:spLocks noGrp="1"/>
          </p:cNvSpPr>
          <p:nvPr>
            <p:ph type="sldNum" sz="quarter" idx="12"/>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2EFEF571-C9B4-4D92-A7F7-315B894862A8}" type="slidenum">
              <a:rPr kumimoji="0" lang="en-US" sz="900" b="1" i="0" u="none" strike="noStrike" kern="1200" cap="none" spc="0" normalizeH="0" baseline="0" noProof="0" smtClean="0">
                <a:ln>
                  <a:noFill/>
                </a:ln>
                <a:solidFill>
                  <a:srgbClr val="00B140"/>
                </a:solidFill>
                <a:effectLst/>
                <a:uLnTx/>
                <a:uFillTx/>
                <a:latin typeface="Arial" panose="020B060402020202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38</a:t>
            </a:fld>
            <a:endParaRPr kumimoji="0" lang="en-US" sz="900" b="1" i="0" u="none" strike="noStrike" kern="1200" cap="none" spc="0" normalizeH="0" baseline="0" noProof="0" dirty="0">
              <a:ln>
                <a:noFill/>
              </a:ln>
              <a:solidFill>
                <a:srgbClr val="00B140"/>
              </a:solidFill>
              <a:effectLst/>
              <a:uLnTx/>
              <a:uFillTx/>
              <a:latin typeface="Arial" panose="020B0604020202020204"/>
              <a:ea typeface="+mn-ea"/>
              <a:cs typeface="+mn-cs"/>
            </a:endParaRPr>
          </a:p>
        </p:txBody>
      </p:sp>
      <p:sp>
        <p:nvSpPr>
          <p:cNvPr id="7" name="Title 3"/>
          <p:cNvSpPr>
            <a:spLocks noGrp="1"/>
          </p:cNvSpPr>
          <p:nvPr>
            <p:ph type="title"/>
          </p:nvPr>
        </p:nvSpPr>
        <p:spPr>
          <a:xfrm>
            <a:off x="294640" y="148520"/>
            <a:ext cx="8464550" cy="455613"/>
          </a:xfrm>
        </p:spPr>
        <p:txBody>
          <a:bodyPr rtlCol="0">
            <a:noAutofit/>
          </a:bodyPr>
          <a:lstStyle/>
          <a:p>
            <a:pPr eaLnBrk="1" hangingPunct="1"/>
            <a:r>
              <a:rPr lang="en-US" altLang="en-US" sz="2500" dirty="0" smtClean="0">
                <a:latin typeface="Calibri" panose="020F0502020204030204" pitchFamily="34" charset="0"/>
              </a:rPr>
              <a:t>dockerfile</a:t>
            </a:r>
            <a:endParaRPr lang="en-US" altLang="en-US" sz="2500" dirty="0">
              <a:latin typeface="Calibri" panose="020F0502020204030204" pitchFamily="34" charset="0"/>
            </a:endParaRPr>
          </a:p>
        </p:txBody>
      </p:sp>
      <p:sp>
        <p:nvSpPr>
          <p:cNvPr id="14" name="Rounded Rectangle 13"/>
          <p:cNvSpPr/>
          <p:nvPr/>
        </p:nvSpPr>
        <p:spPr>
          <a:xfrm>
            <a:off x="384048" y="1236617"/>
            <a:ext cx="5092191" cy="1852023"/>
          </a:xfrm>
          <a:prstGeom prst="roundRect">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smtClean="0">
                <a:ln>
                  <a:noFill/>
                </a:ln>
                <a:solidFill>
                  <a:srgbClr val="FFFF00"/>
                </a:solidFill>
                <a:effectLst/>
                <a:uLnTx/>
                <a:uFillTx/>
                <a:latin typeface="Arial" panose="020B0604020202020204" pitchFamily="34" charset="0"/>
                <a:cs typeface="Arial" panose="020B0604020202020204" pitchFamily="34" charset="0"/>
              </a:rPr>
              <a:t>FROM alpine:latest</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smtClean="0">
                <a:ln>
                  <a:noFill/>
                </a:ln>
                <a:solidFill>
                  <a:srgbClr val="FFFF00"/>
                </a:solidFill>
                <a:effectLst/>
                <a:uLnTx/>
                <a:uFillTx/>
                <a:latin typeface="Arial" panose="020B0604020202020204" pitchFamily="34" charset="0"/>
                <a:cs typeface="Arial" panose="020B0604020202020204" pitchFamily="34" charset="0"/>
              </a:rPr>
              <a:t>LABEL maintainer="sundar &lt;rsundar@gmail.com“</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smtClean="0">
                <a:ln>
                  <a:noFill/>
                </a:ln>
                <a:solidFill>
                  <a:srgbClr val="FFFF00"/>
                </a:solidFill>
                <a:effectLst/>
                <a:uLnTx/>
                <a:uFillTx/>
                <a:latin typeface="Arial" panose="020B0604020202020204" pitchFamily="34" charset="0"/>
                <a:cs typeface="Arial" panose="020B0604020202020204" pitchFamily="34" charset="0"/>
              </a:rPr>
              <a:t>LABEL description="Dockerfile installs NGINX.“</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smtClean="0">
                <a:ln>
                  <a:noFill/>
                </a:ln>
                <a:solidFill>
                  <a:srgbClr val="FFFF00"/>
                </a:solidFill>
                <a:effectLst/>
                <a:uLnTx/>
                <a:uFillTx/>
                <a:latin typeface="Arial" panose="020B0604020202020204" pitchFamily="34" charset="0"/>
                <a:cs typeface="Arial" panose="020B0604020202020204" pitchFamily="34" charset="0"/>
              </a:rPr>
              <a:t>RUN apk add --update nginx &amp;&amp; \ rm -rf /var/cache/apk/* &amp;&amp; \ mkdir -p /tmp/nginx/</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smtClean="0">
                <a:ln>
                  <a:noFill/>
                </a:ln>
                <a:solidFill>
                  <a:srgbClr val="FFFF00"/>
                </a:solidFill>
                <a:effectLst/>
                <a:uLnTx/>
                <a:uFillTx/>
                <a:latin typeface="Arial" panose="020B0604020202020204" pitchFamily="34" charset="0"/>
                <a:cs typeface="Arial" panose="020B0604020202020204" pitchFamily="34" charset="0"/>
              </a:rPr>
              <a:t>COPY files/nginx.conf /etc/nginx/nginx.conf</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smtClean="0">
                <a:ln>
                  <a:noFill/>
                </a:ln>
                <a:solidFill>
                  <a:srgbClr val="FFFF00"/>
                </a:solidFill>
                <a:effectLst/>
                <a:uLnTx/>
                <a:uFillTx/>
                <a:latin typeface="Arial" panose="020B0604020202020204" pitchFamily="34" charset="0"/>
                <a:cs typeface="Arial" panose="020B0604020202020204" pitchFamily="34" charset="0"/>
              </a:rPr>
              <a:t>COPY files/default.conf /etc/nginx/conf.d/default.conf</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smtClean="0">
                <a:ln>
                  <a:noFill/>
                </a:ln>
                <a:solidFill>
                  <a:srgbClr val="FFFF00"/>
                </a:solidFill>
                <a:effectLst/>
                <a:uLnTx/>
                <a:uFillTx/>
                <a:latin typeface="Arial" panose="020B0604020202020204" pitchFamily="34" charset="0"/>
                <a:cs typeface="Arial" panose="020B0604020202020204" pitchFamily="34" charset="0"/>
              </a:rPr>
              <a:t>ADD files/html.tar.gz /usr/share/nginx/</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smtClean="0">
                <a:ln>
                  <a:noFill/>
                </a:ln>
                <a:solidFill>
                  <a:srgbClr val="FFFF00"/>
                </a:solidFill>
                <a:effectLst/>
                <a:uLnTx/>
                <a:uFillTx/>
                <a:latin typeface="Arial" panose="020B0604020202020204" pitchFamily="34" charset="0"/>
                <a:cs typeface="Arial" panose="020B0604020202020204" pitchFamily="34" charset="0"/>
              </a:rPr>
              <a:t>EXPOSE 80/tcp</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smtClean="0">
                <a:ln>
                  <a:noFill/>
                </a:ln>
                <a:solidFill>
                  <a:srgbClr val="FFFF00"/>
                </a:solidFill>
                <a:effectLst/>
                <a:uLnTx/>
                <a:uFillTx/>
                <a:latin typeface="Arial" panose="020B0604020202020204" pitchFamily="34" charset="0"/>
                <a:cs typeface="Arial" panose="020B0604020202020204" pitchFamily="34" charset="0"/>
              </a:rPr>
              <a:t>ENTRYPOINT ["nginx"]</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smtClean="0">
                <a:ln>
                  <a:noFill/>
                </a:ln>
                <a:solidFill>
                  <a:srgbClr val="FFFF00"/>
                </a:solidFill>
                <a:effectLst/>
                <a:uLnTx/>
                <a:uFillTx/>
                <a:latin typeface="Arial" panose="020B0604020202020204" pitchFamily="34" charset="0"/>
                <a:cs typeface="Arial" panose="020B0604020202020204" pitchFamily="34" charset="0"/>
              </a:rPr>
              <a:t>CMD ["-g", "daemon off;"]</a:t>
            </a:r>
          </a:p>
        </p:txBody>
      </p:sp>
      <p:sp>
        <p:nvSpPr>
          <p:cNvPr id="15" name="Rounded Rectangle 14"/>
          <p:cNvSpPr/>
          <p:nvPr/>
        </p:nvSpPr>
        <p:spPr>
          <a:xfrm>
            <a:off x="1693025" y="1003447"/>
            <a:ext cx="2466109" cy="233170"/>
          </a:xfrm>
          <a:prstGeom prst="roundRect">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smtClean="0">
                <a:ln>
                  <a:noFill/>
                </a:ln>
                <a:solidFill>
                  <a:prstClr val="white"/>
                </a:solidFill>
                <a:effectLst/>
                <a:uLnTx/>
                <a:uFillTx/>
                <a:latin typeface="Arial" panose="020B0604020202020204" pitchFamily="34" charset="0"/>
                <a:cs typeface="Arial" panose="020B0604020202020204" pitchFamily="34" charset="0"/>
              </a:rPr>
              <a:t>Sample dokerfile</a:t>
            </a:r>
          </a:p>
        </p:txBody>
      </p:sp>
      <p:sp>
        <p:nvSpPr>
          <p:cNvPr id="18" name="Rounded Rectangle 17"/>
          <p:cNvSpPr/>
          <p:nvPr/>
        </p:nvSpPr>
        <p:spPr>
          <a:xfrm>
            <a:off x="5667433" y="1355772"/>
            <a:ext cx="3211096" cy="2665622"/>
          </a:xfrm>
          <a:prstGeom prst="roundRect">
            <a:avLst/>
          </a:prstGeom>
          <a:gradFill rotWithShape="1">
            <a:gsLst>
              <a:gs pos="0">
                <a:srgbClr val="ED7D31">
                  <a:lumMod val="110000"/>
                  <a:satMod val="105000"/>
                  <a:tint val="67000"/>
                </a:srgbClr>
              </a:gs>
              <a:gs pos="50000">
                <a:srgbClr val="ED7D31">
                  <a:lumMod val="105000"/>
                  <a:satMod val="103000"/>
                  <a:tint val="73000"/>
                </a:srgbClr>
              </a:gs>
              <a:gs pos="100000">
                <a:srgbClr val="ED7D31">
                  <a:lumMod val="105000"/>
                  <a:satMod val="109000"/>
                  <a:tint val="81000"/>
                </a:srgbClr>
              </a:gs>
            </a:gsLst>
            <a:lin ang="5400000" scaled="0"/>
          </a:gradFill>
          <a:ln w="6350" cap="flat" cmpd="sng" algn="ctr">
            <a:solidFill>
              <a:srgbClr val="ED7D31"/>
            </a:solidFill>
            <a:prstDash val="solid"/>
            <a:miter lim="800000"/>
          </a:ln>
          <a:effectLst/>
        </p:spPr>
        <p:txBody>
          <a:bodyPr rtlCol="0" anchor="ctr"/>
          <a:lstStyle/>
          <a:p>
            <a:pPr marL="285750" marR="0" lvl="0" indent="-285750" defTabSz="91440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800" b="0" i="0" u="none" strike="noStrike" kern="0" cap="none" spc="0" normalizeH="0" baseline="0" noProof="0" dirty="0" smtClean="0">
                <a:ln>
                  <a:noFill/>
                </a:ln>
                <a:solidFill>
                  <a:prstClr val="black"/>
                </a:solidFill>
                <a:effectLst/>
                <a:uLnTx/>
                <a:uFillTx/>
                <a:latin typeface="Arial" panose="020B0604020202020204" pitchFamily="34" charset="0"/>
                <a:cs typeface="Arial" panose="020B0604020202020204" pitchFamily="34" charset="0"/>
              </a:rPr>
              <a:t>The </a:t>
            </a:r>
            <a:r>
              <a:rPr kumimoji="0" lang="en-US" sz="800" b="1" i="0" u="none" strike="noStrike" kern="0" cap="none" spc="0" normalizeH="0" baseline="0" noProof="0" dirty="0" smtClean="0">
                <a:ln>
                  <a:noFill/>
                </a:ln>
                <a:solidFill>
                  <a:prstClr val="black"/>
                </a:solidFill>
                <a:effectLst/>
                <a:uLnTx/>
                <a:uFillTx/>
                <a:latin typeface="Arial" panose="020B0604020202020204" pitchFamily="34" charset="0"/>
                <a:cs typeface="Arial" panose="020B0604020202020204" pitchFamily="34" charset="0"/>
              </a:rPr>
              <a:t>FROM</a:t>
            </a:r>
            <a:r>
              <a:rPr kumimoji="0" lang="en-US" sz="800" b="0" i="0" u="none" strike="noStrike" kern="0" cap="none" spc="0" normalizeH="0" baseline="0" noProof="0" dirty="0" smtClean="0">
                <a:ln>
                  <a:noFill/>
                </a:ln>
                <a:solidFill>
                  <a:prstClr val="black"/>
                </a:solidFill>
                <a:effectLst/>
                <a:uLnTx/>
                <a:uFillTx/>
                <a:latin typeface="Arial" panose="020B0604020202020204" pitchFamily="34" charset="0"/>
                <a:cs typeface="Arial" panose="020B0604020202020204" pitchFamily="34" charset="0"/>
              </a:rPr>
              <a:t> command tells Docker which base you would like to use for your image</a:t>
            </a:r>
          </a:p>
          <a:p>
            <a:pPr marL="285750" marR="0" lvl="0" indent="-285750" defTabSz="91440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US" sz="800" b="0" i="0" u="none" strike="noStrike" kern="0" cap="none" spc="0" normalizeH="0" baseline="0" noProof="0" dirty="0" smtClean="0">
              <a:ln>
                <a:noFill/>
              </a:ln>
              <a:solidFill>
                <a:prstClr val="black"/>
              </a:solidFill>
              <a:effectLst/>
              <a:uLnTx/>
              <a:uFillTx/>
              <a:latin typeface="Arial" panose="020B0604020202020204" pitchFamily="34" charset="0"/>
              <a:cs typeface="Arial" panose="020B0604020202020204" pitchFamily="34" charset="0"/>
            </a:endParaRPr>
          </a:p>
          <a:p>
            <a:pPr marL="285750" marR="0" lvl="0" indent="-285750" defTabSz="91440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800" b="0" i="0" u="none" strike="noStrike" kern="0" cap="none" spc="0" normalizeH="0" baseline="0" noProof="0" dirty="0" smtClean="0">
                <a:ln>
                  <a:noFill/>
                </a:ln>
                <a:solidFill>
                  <a:prstClr val="black"/>
                </a:solidFill>
                <a:effectLst/>
                <a:uLnTx/>
                <a:uFillTx/>
                <a:latin typeface="Arial" panose="020B0604020202020204" pitchFamily="34" charset="0"/>
                <a:cs typeface="Arial" panose="020B0604020202020204" pitchFamily="34" charset="0"/>
              </a:rPr>
              <a:t>The </a:t>
            </a:r>
            <a:r>
              <a:rPr kumimoji="0" lang="en-US" sz="800" b="1" i="0" u="none" strike="noStrike" kern="0" cap="none" spc="0" normalizeH="0" baseline="0" noProof="0" dirty="0" smtClean="0">
                <a:ln>
                  <a:noFill/>
                </a:ln>
                <a:solidFill>
                  <a:prstClr val="black"/>
                </a:solidFill>
                <a:effectLst/>
                <a:uLnTx/>
                <a:uFillTx/>
                <a:latin typeface="Arial" panose="020B0604020202020204" pitchFamily="34" charset="0"/>
                <a:cs typeface="Arial" panose="020B0604020202020204" pitchFamily="34" charset="0"/>
              </a:rPr>
              <a:t>LABEL </a:t>
            </a:r>
            <a:r>
              <a:rPr kumimoji="0" lang="en-US" sz="800" b="0" i="0" u="none" strike="noStrike" kern="0" cap="none" spc="0" normalizeH="0" baseline="0" noProof="0" dirty="0" smtClean="0">
                <a:ln>
                  <a:noFill/>
                </a:ln>
                <a:solidFill>
                  <a:prstClr val="black"/>
                </a:solidFill>
                <a:effectLst/>
                <a:uLnTx/>
                <a:uFillTx/>
                <a:latin typeface="Arial" panose="020B0604020202020204" pitchFamily="34" charset="0"/>
                <a:cs typeface="Arial" panose="020B0604020202020204" pitchFamily="34" charset="0"/>
              </a:rPr>
              <a:t>command can be used to add extra information to the image.</a:t>
            </a:r>
          </a:p>
          <a:p>
            <a:pPr marL="285750" marR="0" lvl="0" indent="-285750" defTabSz="91440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US" sz="800" b="0" i="0" u="none" strike="noStrike" kern="0" cap="none" spc="0" normalizeH="0" baseline="0" noProof="0" dirty="0" smtClean="0">
              <a:ln>
                <a:noFill/>
              </a:ln>
              <a:solidFill>
                <a:prstClr val="black"/>
              </a:solidFill>
              <a:effectLst/>
              <a:uLnTx/>
              <a:uFillTx/>
              <a:latin typeface="Arial" panose="020B0604020202020204" pitchFamily="34" charset="0"/>
              <a:cs typeface="Arial" panose="020B0604020202020204" pitchFamily="34" charset="0"/>
            </a:endParaRPr>
          </a:p>
          <a:p>
            <a:pPr marL="285750" marR="0" lvl="0" indent="-285750" defTabSz="91440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800" b="0" i="0" u="none" strike="noStrike" kern="0" cap="none" spc="0" normalizeH="0" baseline="0" noProof="0" dirty="0" smtClean="0">
                <a:ln>
                  <a:noFill/>
                </a:ln>
                <a:solidFill>
                  <a:prstClr val="black"/>
                </a:solidFill>
                <a:effectLst/>
                <a:uLnTx/>
                <a:uFillTx/>
                <a:latin typeface="Arial" panose="020B0604020202020204" pitchFamily="34" charset="0"/>
                <a:cs typeface="Arial" panose="020B0604020202020204" pitchFamily="34" charset="0"/>
              </a:rPr>
              <a:t>The</a:t>
            </a:r>
            <a:r>
              <a:rPr kumimoji="0" lang="en-US" sz="800" b="1" i="0" u="none" strike="noStrike" kern="0" cap="none" spc="0" normalizeH="0" baseline="0" noProof="0" dirty="0" smtClean="0">
                <a:ln>
                  <a:noFill/>
                </a:ln>
                <a:solidFill>
                  <a:prstClr val="black"/>
                </a:solidFill>
                <a:effectLst/>
                <a:uLnTx/>
                <a:uFillTx/>
                <a:latin typeface="Arial" panose="020B0604020202020204" pitchFamily="34" charset="0"/>
                <a:cs typeface="Arial" panose="020B0604020202020204" pitchFamily="34" charset="0"/>
              </a:rPr>
              <a:t> RUN </a:t>
            </a:r>
            <a:r>
              <a:rPr kumimoji="0" lang="en-US" sz="800" b="0" i="0" u="none" strike="noStrike" kern="0" cap="none" spc="0" normalizeH="0" baseline="0" noProof="0" dirty="0" smtClean="0">
                <a:ln>
                  <a:noFill/>
                </a:ln>
                <a:solidFill>
                  <a:prstClr val="black"/>
                </a:solidFill>
                <a:effectLst/>
                <a:uLnTx/>
                <a:uFillTx/>
                <a:latin typeface="Arial" panose="020B0604020202020204" pitchFamily="34" charset="0"/>
                <a:cs typeface="Arial" panose="020B0604020202020204" pitchFamily="34" charset="0"/>
              </a:rPr>
              <a:t>command is where we interact with our image to install software and run scripts, commands.</a:t>
            </a:r>
          </a:p>
          <a:p>
            <a:pPr marL="285750" marR="0" lvl="0" indent="-285750" defTabSz="91440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US" sz="800" b="0" i="0" u="none" strike="noStrike" kern="0" cap="none" spc="0" normalizeH="0" baseline="0" noProof="0" dirty="0" smtClean="0">
              <a:ln>
                <a:noFill/>
              </a:ln>
              <a:solidFill>
                <a:prstClr val="black"/>
              </a:solidFill>
              <a:effectLst/>
              <a:uLnTx/>
              <a:uFillTx/>
              <a:latin typeface="Arial" panose="020B0604020202020204" pitchFamily="34" charset="0"/>
              <a:cs typeface="Arial" panose="020B0604020202020204" pitchFamily="34" charset="0"/>
            </a:endParaRPr>
          </a:p>
          <a:p>
            <a:pPr marL="285750" marR="0" lvl="0" indent="-285750" defTabSz="91440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800" b="1" i="0" u="none" strike="noStrike" kern="0" cap="none" spc="0" normalizeH="0" baseline="0" noProof="0" dirty="0" smtClean="0">
                <a:ln>
                  <a:noFill/>
                </a:ln>
                <a:solidFill>
                  <a:prstClr val="black"/>
                </a:solidFill>
                <a:effectLst/>
                <a:uLnTx/>
                <a:uFillTx/>
                <a:latin typeface="Arial" panose="020B0604020202020204" pitchFamily="34" charset="0"/>
                <a:cs typeface="Arial" panose="020B0604020202020204" pitchFamily="34" charset="0"/>
              </a:rPr>
              <a:t>ADD</a:t>
            </a:r>
            <a:r>
              <a:rPr kumimoji="0" lang="en-US" sz="800" b="0" i="0" u="none" strike="noStrike" kern="0" cap="none" spc="0" normalizeH="0" baseline="0" noProof="0" dirty="0" smtClean="0">
                <a:ln>
                  <a:noFill/>
                </a:ln>
                <a:solidFill>
                  <a:prstClr val="black"/>
                </a:solidFill>
                <a:effectLst/>
                <a:uLnTx/>
                <a:uFillTx/>
                <a:latin typeface="Arial" panose="020B0604020202020204" pitchFamily="34" charset="0"/>
                <a:cs typeface="Arial" panose="020B0604020202020204" pitchFamily="34" charset="0"/>
              </a:rPr>
              <a:t> automatically uploads, uncompresses, and puts the resulting folders and files at the path</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smtClean="0">
                <a:ln>
                  <a:noFill/>
                </a:ln>
                <a:solidFill>
                  <a:prstClr val="black"/>
                </a:solidFill>
                <a:effectLst/>
                <a:uLnTx/>
                <a:uFillTx/>
                <a:latin typeface="Arial" panose="020B0604020202020204" pitchFamily="34" charset="0"/>
                <a:cs typeface="Arial" panose="020B0604020202020204" pitchFamily="34" charset="0"/>
              </a:rPr>
              <a:t>       we tell it to, which in our case is usr/share/nginx/</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smtClean="0">
              <a:ln>
                <a:noFill/>
              </a:ln>
              <a:solidFill>
                <a:prstClr val="black"/>
              </a:solidFill>
              <a:effectLst/>
              <a:uLnTx/>
              <a:uFillTx/>
              <a:latin typeface="Arial" panose="020B0604020202020204" pitchFamily="34" charset="0"/>
              <a:cs typeface="Arial" panose="020B0604020202020204" pitchFamily="34" charset="0"/>
            </a:endParaRPr>
          </a:p>
          <a:p>
            <a:pPr marL="285750" marR="0" lvl="0" indent="-285750" defTabSz="91440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800" b="0" i="0" u="none" strike="noStrike" kern="0" cap="none" spc="0" normalizeH="0" baseline="0" noProof="0" dirty="0" smtClean="0">
                <a:ln>
                  <a:noFill/>
                </a:ln>
                <a:solidFill>
                  <a:prstClr val="black"/>
                </a:solidFill>
                <a:effectLst/>
                <a:uLnTx/>
                <a:uFillTx/>
                <a:latin typeface="Arial" panose="020B0604020202020204" pitchFamily="34" charset="0"/>
                <a:cs typeface="Arial" panose="020B0604020202020204" pitchFamily="34" charset="0"/>
              </a:rPr>
              <a:t>The </a:t>
            </a:r>
            <a:r>
              <a:rPr kumimoji="0" lang="en-US" sz="800" b="1" i="0" u="none" strike="noStrike" kern="0" cap="none" spc="0" normalizeH="0" baseline="0" noProof="0" dirty="0" smtClean="0">
                <a:ln>
                  <a:noFill/>
                </a:ln>
                <a:solidFill>
                  <a:prstClr val="black"/>
                </a:solidFill>
                <a:effectLst/>
                <a:uLnTx/>
                <a:uFillTx/>
                <a:latin typeface="Arial" panose="020B0604020202020204" pitchFamily="34" charset="0"/>
                <a:cs typeface="Arial" panose="020B0604020202020204" pitchFamily="34" charset="0"/>
              </a:rPr>
              <a:t>EXPOSE</a:t>
            </a:r>
            <a:r>
              <a:rPr kumimoji="0" lang="en-US" sz="800" b="0" i="0" u="none" strike="noStrike" kern="0" cap="none" spc="0" normalizeH="0" baseline="0" noProof="0" dirty="0" smtClean="0">
                <a:ln>
                  <a:noFill/>
                </a:ln>
                <a:solidFill>
                  <a:prstClr val="black"/>
                </a:solidFill>
                <a:effectLst/>
                <a:uLnTx/>
                <a:uFillTx/>
                <a:latin typeface="Arial" panose="020B0604020202020204" pitchFamily="34" charset="0"/>
                <a:cs typeface="Arial" panose="020B0604020202020204" pitchFamily="34" charset="0"/>
              </a:rPr>
              <a:t> command lets Docker know that when the image is executed, then the port and</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smtClean="0">
                <a:ln>
                  <a:noFill/>
                </a:ln>
                <a:solidFill>
                  <a:prstClr val="black"/>
                </a:solidFill>
                <a:effectLst/>
                <a:uLnTx/>
                <a:uFillTx/>
                <a:latin typeface="Arial" panose="020B0604020202020204" pitchFamily="34" charset="0"/>
                <a:cs typeface="Arial" panose="020B0604020202020204" pitchFamily="34" charset="0"/>
              </a:rPr>
              <a:t>       protocol defined will be exposed at runtime.</a:t>
            </a:r>
          </a:p>
          <a:p>
            <a:pPr marL="285750" marR="0" lvl="0" indent="-285750" defTabSz="91440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US" sz="800" b="0" i="0" u="none" strike="noStrike" kern="0" cap="none" spc="0" normalizeH="0" baseline="0" noProof="0" dirty="0" smtClean="0">
              <a:ln>
                <a:noFill/>
              </a:ln>
              <a:solidFill>
                <a:prstClr val="black"/>
              </a:solidFill>
              <a:effectLst/>
              <a:uLnTx/>
              <a:uFillTx/>
              <a:latin typeface="Arial" panose="020B0604020202020204" pitchFamily="34" charset="0"/>
              <a:cs typeface="Arial" panose="020B0604020202020204" pitchFamily="34" charset="0"/>
            </a:endParaRPr>
          </a:p>
        </p:txBody>
      </p:sp>
      <p:sp>
        <p:nvSpPr>
          <p:cNvPr id="19" name="Rounded Rectangle 18"/>
          <p:cNvSpPr/>
          <p:nvPr/>
        </p:nvSpPr>
        <p:spPr>
          <a:xfrm>
            <a:off x="6513405" y="1089572"/>
            <a:ext cx="1747936" cy="266200"/>
          </a:xfrm>
          <a:prstGeom prst="roundRect">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smtClean="0">
                <a:ln>
                  <a:noFill/>
                </a:ln>
                <a:solidFill>
                  <a:prstClr val="white"/>
                </a:solidFill>
                <a:effectLst/>
                <a:uLnTx/>
                <a:uFillTx/>
                <a:latin typeface="Arial" panose="020B0604020202020204" pitchFamily="34" charset="0"/>
                <a:cs typeface="Arial" panose="020B0604020202020204" pitchFamily="34" charset="0"/>
              </a:rPr>
              <a:t>Dokerfile explanation</a:t>
            </a:r>
          </a:p>
        </p:txBody>
      </p:sp>
      <p:sp>
        <p:nvSpPr>
          <p:cNvPr id="2" name="Rounded Rectangle 1"/>
          <p:cNvSpPr/>
          <p:nvPr/>
        </p:nvSpPr>
        <p:spPr>
          <a:xfrm>
            <a:off x="481781" y="3175820"/>
            <a:ext cx="4866967" cy="1376516"/>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The Dockerfile has two main purposes: </a:t>
            </a:r>
            <a:endParaRPr lang="en-US" dirty="0" smtClean="0"/>
          </a:p>
          <a:p>
            <a:pPr marL="285750" indent="-285750">
              <a:buFont typeface="Wingdings" panose="05000000000000000000" pitchFamily="2" charset="2"/>
              <a:buChar char="Ø"/>
            </a:pPr>
            <a:r>
              <a:rPr lang="en-US" dirty="0" smtClean="0"/>
              <a:t>To </a:t>
            </a:r>
            <a:r>
              <a:rPr lang="en-US" dirty="0"/>
              <a:t>describe the application </a:t>
            </a:r>
            <a:endParaRPr lang="en-US" dirty="0" smtClean="0"/>
          </a:p>
          <a:p>
            <a:pPr marL="285750" indent="-285750">
              <a:buFont typeface="Wingdings" panose="05000000000000000000" pitchFamily="2" charset="2"/>
              <a:buChar char="Ø"/>
            </a:pPr>
            <a:r>
              <a:rPr lang="en-US" dirty="0" smtClean="0"/>
              <a:t>To </a:t>
            </a:r>
            <a:r>
              <a:rPr lang="en-US" dirty="0"/>
              <a:t>tell Docker how to containerize the application (create an image with the app inside)</a:t>
            </a:r>
            <a:endParaRPr lang="en-US" dirty="0"/>
          </a:p>
        </p:txBody>
      </p:sp>
    </p:spTree>
    <p:extLst>
      <p:ext uri="{BB962C8B-B14F-4D97-AF65-F5344CB8AC3E}">
        <p14:creationId xmlns:p14="http://schemas.microsoft.com/office/powerpoint/2010/main" val="93061971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a:ln>
                  <a:noFill/>
                </a:ln>
                <a:solidFill>
                  <a:srgbClr val="0033A0"/>
                </a:solidFill>
                <a:effectLst/>
                <a:uLnTx/>
                <a:uFillTx/>
                <a:latin typeface="Arial" panose="020B0604020202020204"/>
                <a:ea typeface="+mn-ea"/>
                <a:cs typeface="+mn-cs"/>
              </a:rPr>
              <a:t>© 2019 Cognizant</a:t>
            </a:r>
          </a:p>
        </p:txBody>
      </p:sp>
      <p:sp>
        <p:nvSpPr>
          <p:cNvPr id="6" name="Slide Number Placeholder 5"/>
          <p:cNvSpPr>
            <a:spLocks noGrp="1"/>
          </p:cNvSpPr>
          <p:nvPr>
            <p:ph type="sldNum" sz="quarter" idx="12"/>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2EFEF571-C9B4-4D92-A7F7-315B894862A8}" type="slidenum">
              <a:rPr kumimoji="0" lang="en-US" sz="900" b="1" i="0" u="none" strike="noStrike" kern="1200" cap="none" spc="0" normalizeH="0" baseline="0" noProof="0" smtClean="0">
                <a:ln>
                  <a:noFill/>
                </a:ln>
                <a:solidFill>
                  <a:srgbClr val="00B140"/>
                </a:solidFill>
                <a:effectLst/>
                <a:uLnTx/>
                <a:uFillTx/>
                <a:latin typeface="Arial" panose="020B060402020202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39</a:t>
            </a:fld>
            <a:endParaRPr kumimoji="0" lang="en-US" sz="900" b="1" i="0" u="none" strike="noStrike" kern="1200" cap="none" spc="0" normalizeH="0" baseline="0" noProof="0" dirty="0">
              <a:ln>
                <a:noFill/>
              </a:ln>
              <a:solidFill>
                <a:srgbClr val="00B140"/>
              </a:solidFill>
              <a:effectLst/>
              <a:uLnTx/>
              <a:uFillTx/>
              <a:latin typeface="Arial" panose="020B0604020202020204"/>
              <a:ea typeface="+mn-ea"/>
              <a:cs typeface="+mn-cs"/>
            </a:endParaRPr>
          </a:p>
        </p:txBody>
      </p:sp>
      <p:sp>
        <p:nvSpPr>
          <p:cNvPr id="7" name="Title 3"/>
          <p:cNvSpPr>
            <a:spLocks noGrp="1"/>
          </p:cNvSpPr>
          <p:nvPr>
            <p:ph type="title"/>
          </p:nvPr>
        </p:nvSpPr>
        <p:spPr>
          <a:xfrm>
            <a:off x="294640" y="148520"/>
            <a:ext cx="8464550" cy="455613"/>
          </a:xfrm>
        </p:spPr>
        <p:txBody>
          <a:bodyPr rtlCol="0">
            <a:noAutofit/>
          </a:bodyPr>
          <a:lstStyle/>
          <a:p>
            <a:pPr eaLnBrk="1" hangingPunct="1"/>
            <a:r>
              <a:rPr lang="en-US" altLang="en-US" sz="2500" dirty="0" smtClean="0">
                <a:latin typeface="Calibri" panose="020F0502020204030204" pitchFamily="34" charset="0"/>
              </a:rPr>
              <a:t>Publish docker image</a:t>
            </a:r>
            <a:endParaRPr lang="en-US" altLang="en-US" sz="2500" dirty="0">
              <a:latin typeface="Calibri" panose="020F0502020204030204" pitchFamily="34" charset="0"/>
            </a:endParaRPr>
          </a:p>
        </p:txBody>
      </p:sp>
      <p:sp>
        <p:nvSpPr>
          <p:cNvPr id="11" name="Rounded Rectangle 10"/>
          <p:cNvSpPr/>
          <p:nvPr/>
        </p:nvSpPr>
        <p:spPr>
          <a:xfrm>
            <a:off x="384048" y="1163782"/>
            <a:ext cx="4530436" cy="2463338"/>
          </a:xfrm>
          <a:prstGeom prst="roundRect">
            <a:avLst/>
          </a:prstGeom>
          <a:gradFill rotWithShape="1">
            <a:gsLst>
              <a:gs pos="0">
                <a:srgbClr val="ED7D31">
                  <a:lumMod val="110000"/>
                  <a:satMod val="105000"/>
                  <a:tint val="67000"/>
                </a:srgbClr>
              </a:gs>
              <a:gs pos="50000">
                <a:srgbClr val="ED7D31">
                  <a:lumMod val="105000"/>
                  <a:satMod val="103000"/>
                  <a:tint val="73000"/>
                </a:srgbClr>
              </a:gs>
              <a:gs pos="100000">
                <a:srgbClr val="ED7D31">
                  <a:lumMod val="105000"/>
                  <a:satMod val="109000"/>
                  <a:tint val="81000"/>
                </a:srgbClr>
              </a:gs>
            </a:gsLst>
            <a:lin ang="5400000" scaled="0"/>
          </a:gradFill>
          <a:ln w="6350" cap="flat" cmpd="sng" algn="ctr">
            <a:solidFill>
              <a:srgbClr val="ED7D31"/>
            </a:solidFill>
            <a:prstDash val="solid"/>
            <a:miter lim="800000"/>
          </a:ln>
          <a:effectLst/>
        </p:spPr>
        <p:txBody>
          <a:bodyPr rtlCol="0" anchor="ctr"/>
          <a:lstStyle/>
          <a:p>
            <a:pPr marL="285750" marR="0" lvl="0" indent="-285750" defTabSz="91440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US" sz="800" b="1" i="0" u="none" strike="noStrike" kern="0" cap="none" spc="0" normalizeH="0" baseline="0" noProof="0" dirty="0" smtClean="0">
              <a:ln>
                <a:noFill/>
              </a:ln>
              <a:solidFill>
                <a:prstClr val="black"/>
              </a:solidFill>
              <a:effectLst/>
              <a:uLnTx/>
              <a:uFillTx/>
              <a:latin typeface="Arial" panose="020B0604020202020204" pitchFamily="34" charset="0"/>
              <a:cs typeface="Arial" panose="020B0604020202020204" pitchFamily="34" charset="0"/>
            </a:endParaRPr>
          </a:p>
          <a:p>
            <a:pPr marL="285750" marR="0" lvl="0" indent="-285750" defTabSz="91440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US" sz="800" b="1" i="0" u="none" strike="noStrike" kern="0" cap="none" spc="0" normalizeH="0" baseline="0" noProof="0" dirty="0" smtClean="0">
              <a:ln>
                <a:noFill/>
              </a:ln>
              <a:solidFill>
                <a:prstClr val="black"/>
              </a:solidFill>
              <a:effectLst/>
              <a:uLnTx/>
              <a:uFillTx/>
              <a:latin typeface="Arial" panose="020B0604020202020204" pitchFamily="34" charset="0"/>
              <a:cs typeface="Arial" panose="020B0604020202020204" pitchFamily="34" charset="0"/>
            </a:endParaRPr>
          </a:p>
          <a:p>
            <a:pPr marL="285750" marR="0" lvl="0" indent="-285750" defTabSz="91440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US" sz="800" b="1" i="0" u="none" strike="noStrike" kern="0" cap="none" spc="0" normalizeH="0" baseline="0" noProof="0" dirty="0" smtClean="0">
              <a:ln>
                <a:noFill/>
              </a:ln>
              <a:solidFill>
                <a:prstClr val="black"/>
              </a:solidFill>
              <a:effectLst/>
              <a:uLnTx/>
              <a:uFillTx/>
              <a:latin typeface="Arial" panose="020B0604020202020204" pitchFamily="34" charset="0"/>
              <a:cs typeface="Arial" panose="020B0604020202020204" pitchFamily="34" charset="0"/>
            </a:endParaRPr>
          </a:p>
          <a:p>
            <a:pPr marL="285750" marR="0" lvl="0" indent="-285750" defTabSz="91440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800" b="1" i="0" u="none" strike="noStrike" kern="0" cap="none" spc="0" normalizeH="0" baseline="0" noProof="0" dirty="0" smtClean="0">
                <a:ln>
                  <a:noFill/>
                </a:ln>
                <a:solidFill>
                  <a:prstClr val="black"/>
                </a:solidFill>
                <a:effectLst/>
                <a:uLnTx/>
                <a:uFillTx/>
                <a:latin typeface="Arial" panose="020B0604020202020204" pitchFamily="34" charset="0"/>
                <a:cs typeface="Arial" panose="020B0604020202020204" pitchFamily="34" charset="0"/>
              </a:rPr>
              <a:t>docker build -t rsundararajandocker/mynginx:v1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smtClean="0">
                <a:ln>
                  <a:noFill/>
                </a:ln>
                <a:solidFill>
                  <a:prstClr val="black"/>
                </a:solidFill>
                <a:effectLst/>
                <a:uLnTx/>
                <a:uFillTx/>
                <a:latin typeface="Arial" panose="020B0604020202020204" pitchFamily="34" charset="0"/>
                <a:cs typeface="Arial" panose="020B0604020202020204" pitchFamily="34" charset="0"/>
              </a:rPr>
              <a:t>        &lt;&lt;</a:t>
            </a:r>
            <a:r>
              <a:rPr kumimoji="0" lang="en-US" sz="800" b="0" i="0" u="none" strike="noStrike" kern="0" cap="none" spc="0" normalizeH="0" baseline="0" noProof="0" dirty="0" smtClean="0">
                <a:ln>
                  <a:noFill/>
                </a:ln>
                <a:solidFill>
                  <a:srgbClr val="4472C4"/>
                </a:solidFill>
                <a:effectLst/>
                <a:uLnTx/>
                <a:uFillTx/>
                <a:latin typeface="Arial" panose="020B0604020202020204" pitchFamily="34" charset="0"/>
                <a:cs typeface="Arial" panose="020B0604020202020204" pitchFamily="34" charset="0"/>
              </a:rPr>
              <a:t>Build the custom image using docker build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smtClean="0">
                <a:ln>
                  <a:noFill/>
                </a:ln>
                <a:solidFill>
                  <a:srgbClr val="4472C4"/>
                </a:solidFill>
                <a:effectLst/>
                <a:uLnTx/>
                <a:uFillTx/>
                <a:latin typeface="Arial" panose="020B0604020202020204" pitchFamily="34" charset="0"/>
                <a:cs typeface="Arial" panose="020B0604020202020204" pitchFamily="34" charset="0"/>
              </a:rPr>
              <a:t>          command. The dot represents to take the dockerfile from the current directory</a:t>
            </a:r>
            <a:r>
              <a:rPr kumimoji="0" lang="en-US" sz="800" b="0" i="0" u="none" strike="noStrike" kern="0" cap="none" spc="0" normalizeH="0" baseline="0" noProof="0" dirty="0" smtClean="0">
                <a:ln>
                  <a:noFill/>
                </a:ln>
                <a:solidFill>
                  <a:prstClr val="black"/>
                </a:solidFill>
                <a:effectLst/>
                <a:uLnTx/>
                <a:uFillTx/>
                <a:latin typeface="Arial" panose="020B0604020202020204" pitchFamily="34" charset="0"/>
                <a:cs typeface="Arial" panose="020B0604020202020204" pitchFamily="34" charset="0"/>
              </a:rPr>
              <a:t>&gt;&gt;</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smtClean="0">
              <a:ln>
                <a:noFill/>
              </a:ln>
              <a:solidFill>
                <a:prstClr val="black"/>
              </a:solidFill>
              <a:effectLst/>
              <a:uLnTx/>
              <a:uFillTx/>
              <a:latin typeface="Arial" panose="020B0604020202020204" pitchFamily="34" charset="0"/>
              <a:cs typeface="Arial" panose="020B0604020202020204" pitchFamily="34"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smtClean="0">
                <a:ln>
                  <a:noFill/>
                </a:ln>
                <a:solidFill>
                  <a:prstClr val="black"/>
                </a:solidFill>
                <a:effectLst/>
                <a:uLnTx/>
                <a:uFillTx/>
                <a:latin typeface="Arial" panose="020B0604020202020204" pitchFamily="34" charset="0"/>
                <a:cs typeface="Arial" panose="020B0604020202020204" pitchFamily="34" charset="0"/>
              </a:rPr>
              <a:t>Type docker images command and you will able to see the list of images created </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smtClean="0">
              <a:ln>
                <a:noFill/>
              </a:ln>
              <a:solidFill>
                <a:prstClr val="black"/>
              </a:solidFill>
              <a:effectLst/>
              <a:uLnTx/>
              <a:uFillTx/>
              <a:latin typeface="Arial" panose="020B0604020202020204" pitchFamily="34" charset="0"/>
              <a:cs typeface="Arial" panose="020B0604020202020204" pitchFamily="34"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smtClean="0">
                <a:ln>
                  <a:noFill/>
                </a:ln>
                <a:solidFill>
                  <a:prstClr val="black"/>
                </a:solidFill>
                <a:effectLst/>
                <a:uLnTx/>
                <a:uFillTx/>
                <a:latin typeface="Arial" panose="020B0604020202020204" pitchFamily="34" charset="0"/>
                <a:cs typeface="Arial" panose="020B0604020202020204" pitchFamily="34" charset="0"/>
              </a:rPr>
              <a:t>Before we push the image to docker hub and we need to tag to the docker hub repo.</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smtClean="0">
              <a:ln>
                <a:noFill/>
              </a:ln>
              <a:solidFill>
                <a:prstClr val="black"/>
              </a:solidFill>
              <a:effectLst/>
              <a:uLnTx/>
              <a:uFillTx/>
              <a:latin typeface="Arial" panose="020B0604020202020204" pitchFamily="34" charset="0"/>
              <a:cs typeface="Arial" panose="020B0604020202020204" pitchFamily="34"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dirty="0" smtClean="0">
                <a:ln>
                  <a:noFill/>
                </a:ln>
                <a:solidFill>
                  <a:prstClr val="black"/>
                </a:solidFill>
                <a:effectLst/>
                <a:uLnTx/>
                <a:uFillTx/>
                <a:latin typeface="Arial" panose="020B0604020202020204" pitchFamily="34" charset="0"/>
                <a:cs typeface="Arial" panose="020B0604020202020204" pitchFamily="34" charset="0"/>
              </a:rPr>
              <a:t>docker tag &lt;&lt;image_id&gt;&gt; &lt;&lt;dockerhub_user_id&gt;&gt;/&lt;&lt;image_name&gt;&gt;</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smtClean="0">
              <a:ln>
                <a:noFill/>
              </a:ln>
              <a:solidFill>
                <a:prstClr val="black"/>
              </a:solidFill>
              <a:effectLst/>
              <a:uLnTx/>
              <a:uFillTx/>
              <a:latin typeface="Arial" panose="020B0604020202020204" pitchFamily="34" charset="0"/>
              <a:cs typeface="Arial" panose="020B0604020202020204" pitchFamily="34"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smtClean="0">
                <a:ln>
                  <a:noFill/>
                </a:ln>
                <a:solidFill>
                  <a:prstClr val="black"/>
                </a:solidFill>
                <a:effectLst/>
                <a:uLnTx/>
                <a:uFillTx/>
                <a:latin typeface="Arial" panose="020B0604020202020204" pitchFamily="34" charset="0"/>
                <a:cs typeface="Arial" panose="020B0604020202020204" pitchFamily="34" charset="0"/>
              </a:rPr>
              <a:t>Ex: </a:t>
            </a:r>
            <a:r>
              <a:rPr kumimoji="0" lang="en-US" sz="800" b="1" i="0" u="none" strike="noStrike" kern="0" cap="none" spc="0" normalizeH="0" baseline="0" noProof="0" dirty="0" smtClean="0">
                <a:ln>
                  <a:noFill/>
                </a:ln>
                <a:solidFill>
                  <a:prstClr val="black"/>
                </a:solidFill>
                <a:effectLst/>
                <a:uLnTx/>
                <a:uFillTx/>
                <a:latin typeface="Arial" panose="020B0604020202020204" pitchFamily="34" charset="0"/>
                <a:cs typeface="Arial" panose="020B0604020202020204" pitchFamily="34" charset="0"/>
              </a:rPr>
              <a:t>docker tag 8ffbe1dd1536 rsundararajandocker/mynginx:v1</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smtClean="0">
              <a:ln>
                <a:noFill/>
              </a:ln>
              <a:solidFill>
                <a:prstClr val="black"/>
              </a:solidFill>
              <a:effectLst/>
              <a:uLnTx/>
              <a:uFillTx/>
              <a:latin typeface="Arial" panose="020B0604020202020204" pitchFamily="34" charset="0"/>
              <a:cs typeface="Arial" panose="020B0604020202020204" pitchFamily="34"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smtClean="0">
                <a:ln>
                  <a:noFill/>
                </a:ln>
                <a:solidFill>
                  <a:prstClr val="black"/>
                </a:solidFill>
                <a:effectLst/>
                <a:uLnTx/>
                <a:uFillTx/>
                <a:latin typeface="Arial" panose="020B0604020202020204" pitchFamily="34" charset="0"/>
                <a:cs typeface="Arial" panose="020B0604020202020204" pitchFamily="34" charset="0"/>
              </a:rPr>
              <a:t>Second step we have to establish the connectivity for the docker hub from docker host using this command (</a:t>
            </a:r>
            <a:r>
              <a:rPr kumimoji="0" lang="en-US" sz="800" b="1" i="0" u="none" strike="noStrike" kern="0" cap="none" spc="0" normalizeH="0" baseline="0" noProof="0" dirty="0" smtClean="0">
                <a:ln>
                  <a:noFill/>
                </a:ln>
                <a:solidFill>
                  <a:prstClr val="black"/>
                </a:solidFill>
                <a:effectLst/>
                <a:uLnTx/>
                <a:uFillTx/>
                <a:latin typeface="Arial" panose="020B0604020202020204" pitchFamily="34" charset="0"/>
                <a:cs typeface="Arial" panose="020B0604020202020204" pitchFamily="34" charset="0"/>
              </a:rPr>
              <a:t>docker login</a:t>
            </a:r>
            <a:r>
              <a:rPr kumimoji="0" lang="en-US" sz="800" b="0" i="0" u="none" strike="noStrike" kern="0" cap="none" spc="0" normalizeH="0" baseline="0" noProof="0" dirty="0" smtClean="0">
                <a:ln>
                  <a:noFill/>
                </a:ln>
                <a:solidFill>
                  <a:prstClr val="black"/>
                </a:solidFill>
                <a:effectLst/>
                <a:uLnTx/>
                <a:uFillTx/>
                <a:latin typeface="Arial" panose="020B0604020202020204" pitchFamily="34" charset="0"/>
                <a:cs typeface="Arial" panose="020B0604020202020204" pitchFamily="34" charset="0"/>
              </a:rPr>
              <a:t>)</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smtClean="0">
              <a:ln>
                <a:noFill/>
              </a:ln>
              <a:solidFill>
                <a:prstClr val="black"/>
              </a:solidFill>
              <a:effectLst/>
              <a:uLnTx/>
              <a:uFillTx/>
              <a:latin typeface="Arial" panose="020B0604020202020204" pitchFamily="34" charset="0"/>
              <a:cs typeface="Arial" panose="020B0604020202020204" pitchFamily="34"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smtClean="0">
                <a:ln>
                  <a:noFill/>
                </a:ln>
                <a:solidFill>
                  <a:prstClr val="black"/>
                </a:solidFill>
                <a:effectLst/>
                <a:uLnTx/>
                <a:uFillTx/>
                <a:latin typeface="Arial" panose="020B0604020202020204" pitchFamily="34" charset="0"/>
                <a:cs typeface="Arial" panose="020B0604020202020204" pitchFamily="34" charset="0"/>
              </a:rPr>
              <a:t>Once the login is succeeded , we have to push our image to docker hub repo.</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smtClean="0">
              <a:ln>
                <a:noFill/>
              </a:ln>
              <a:solidFill>
                <a:prstClr val="black"/>
              </a:solidFill>
              <a:effectLst/>
              <a:uLnTx/>
              <a:uFillTx/>
              <a:latin typeface="Arial" panose="020B0604020202020204" pitchFamily="34" charset="0"/>
              <a:cs typeface="Arial" panose="020B0604020202020204" pitchFamily="34"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smtClean="0">
                <a:ln>
                  <a:noFill/>
                </a:ln>
                <a:solidFill>
                  <a:prstClr val="black"/>
                </a:solidFill>
                <a:effectLst/>
                <a:uLnTx/>
                <a:uFillTx/>
                <a:latin typeface="Arial" panose="020B0604020202020204" pitchFamily="34" charset="0"/>
                <a:cs typeface="Arial" panose="020B0604020202020204" pitchFamily="34" charset="0"/>
              </a:rPr>
              <a:t>Ex: </a:t>
            </a:r>
            <a:r>
              <a:rPr kumimoji="0" lang="en-US" sz="800" b="1" i="0" u="none" strike="noStrike" kern="0" cap="none" spc="0" normalizeH="0" baseline="0" noProof="0" dirty="0" smtClean="0">
                <a:ln>
                  <a:noFill/>
                </a:ln>
                <a:solidFill>
                  <a:prstClr val="black"/>
                </a:solidFill>
                <a:effectLst/>
                <a:uLnTx/>
                <a:uFillTx/>
                <a:latin typeface="Arial" panose="020B0604020202020204" pitchFamily="34" charset="0"/>
                <a:cs typeface="Arial" panose="020B0604020202020204" pitchFamily="34" charset="0"/>
              </a:rPr>
              <a:t>docker push rsundararajandocker/mynginx:v1</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smtClean="0">
              <a:ln>
                <a:noFill/>
              </a:ln>
              <a:solidFill>
                <a:prstClr val="black"/>
              </a:solidFill>
              <a:effectLst/>
              <a:uLnTx/>
              <a:uFillTx/>
              <a:latin typeface="Arial" panose="020B0604020202020204" pitchFamily="34" charset="0"/>
              <a:cs typeface="Arial" panose="020B0604020202020204" pitchFamily="34" charset="0"/>
            </a:endParaRPr>
          </a:p>
          <a:p>
            <a:pPr marL="285750" marR="0" lvl="0" indent="-285750" defTabSz="91440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US" sz="800" b="0" i="0" u="none" strike="noStrike" kern="0" cap="none" spc="0" normalizeH="0" baseline="0" noProof="0" dirty="0" smtClean="0">
              <a:ln>
                <a:noFill/>
              </a:ln>
              <a:solidFill>
                <a:prstClr val="black"/>
              </a:solidFill>
              <a:effectLst/>
              <a:uLnTx/>
              <a:uFillTx/>
              <a:latin typeface="Arial" panose="020B0604020202020204" pitchFamily="34" charset="0"/>
              <a:cs typeface="Arial" panose="020B0604020202020204" pitchFamily="34" charset="0"/>
            </a:endParaRPr>
          </a:p>
          <a:p>
            <a:pPr marL="285750" marR="0" lvl="0" indent="-285750" defTabSz="91440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US" sz="800" b="0" i="0" u="none" strike="noStrike" kern="0" cap="none" spc="0" normalizeH="0" baseline="0" noProof="0" dirty="0" smtClean="0">
              <a:ln>
                <a:noFill/>
              </a:ln>
              <a:solidFill>
                <a:prstClr val="black"/>
              </a:solidFill>
              <a:effectLst/>
              <a:uLnTx/>
              <a:uFillTx/>
              <a:latin typeface="Arial" panose="020B0604020202020204" pitchFamily="34" charset="0"/>
              <a:cs typeface="Arial" panose="020B0604020202020204" pitchFamily="34" charset="0"/>
            </a:endParaRPr>
          </a:p>
        </p:txBody>
      </p:sp>
      <p:sp>
        <p:nvSpPr>
          <p:cNvPr id="12" name="Rounded Rectangle 11"/>
          <p:cNvSpPr/>
          <p:nvPr/>
        </p:nvSpPr>
        <p:spPr>
          <a:xfrm>
            <a:off x="957626" y="937733"/>
            <a:ext cx="3383279" cy="226049"/>
          </a:xfrm>
          <a:prstGeom prst="roundRect">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smtClean="0">
                <a:ln>
                  <a:noFill/>
                </a:ln>
                <a:solidFill>
                  <a:prstClr val="white"/>
                </a:solidFill>
                <a:effectLst/>
                <a:uLnTx/>
                <a:uFillTx/>
                <a:latin typeface="Arial" panose="020B0604020202020204" pitchFamily="34" charset="0"/>
                <a:cs typeface="Arial" panose="020B0604020202020204" pitchFamily="34" charset="0"/>
              </a:rPr>
              <a:t>Creating and publishing the images</a:t>
            </a:r>
          </a:p>
        </p:txBody>
      </p:sp>
    </p:spTree>
    <p:extLst>
      <p:ext uri="{BB962C8B-B14F-4D97-AF65-F5344CB8AC3E}">
        <p14:creationId xmlns:p14="http://schemas.microsoft.com/office/powerpoint/2010/main" val="295040875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4048" y="274320"/>
            <a:ext cx="8385048" cy="325448"/>
          </a:xfrm>
        </p:spPr>
        <p:txBody>
          <a:bodyPr>
            <a:normAutofit fontScale="90000"/>
          </a:bodyPr>
          <a:lstStyle/>
          <a:p>
            <a:r>
              <a:rPr lang="en-US" dirty="0"/>
              <a:t>MOM</a:t>
            </a:r>
          </a:p>
        </p:txBody>
      </p:sp>
      <p:sp>
        <p:nvSpPr>
          <p:cNvPr id="5" name="Footer Placeholder 4"/>
          <p:cNvSpPr>
            <a:spLocks noGrp="1"/>
          </p:cNvSpPr>
          <p:nvPr>
            <p:ph type="ftr" sz="quarter" idx="11"/>
          </p:nvPr>
        </p:nvSpPr>
        <p:spPr/>
        <p:txBody>
          <a:bodyPr/>
          <a:lstStyle/>
          <a:p>
            <a:r>
              <a:rPr lang="en-US" dirty="0"/>
              <a:t>© </a:t>
            </a:r>
            <a:r>
              <a:rPr lang="en-US" dirty="0" smtClean="0"/>
              <a:t>2019 </a:t>
            </a:r>
            <a:r>
              <a:rPr lang="en-US" dirty="0"/>
              <a:t>Cognizant</a:t>
            </a:r>
          </a:p>
        </p:txBody>
      </p:sp>
      <p:sp>
        <p:nvSpPr>
          <p:cNvPr id="6" name="Slide Number Placeholder 5"/>
          <p:cNvSpPr>
            <a:spLocks noGrp="1"/>
          </p:cNvSpPr>
          <p:nvPr>
            <p:ph type="sldNum" sz="quarter" idx="12"/>
          </p:nvPr>
        </p:nvSpPr>
        <p:spPr/>
        <p:txBody>
          <a:bodyPr/>
          <a:lstStyle/>
          <a:p>
            <a:fld id="{2EFEF571-C9B4-4D92-A7F7-315B894862A8}" type="slidenum">
              <a:rPr lang="en-US" smtClean="0"/>
              <a:pPr/>
              <a:t>4</a:t>
            </a:fld>
            <a:endParaRPr lang="en-US" dirty="0"/>
          </a:p>
        </p:txBody>
      </p:sp>
      <p:pic>
        <p:nvPicPr>
          <p:cNvPr id="3" name="Picture 2"/>
          <p:cNvPicPr>
            <a:picLocks noChangeAspect="1"/>
          </p:cNvPicPr>
          <p:nvPr/>
        </p:nvPicPr>
        <p:blipFill>
          <a:blip r:embed="rId2"/>
          <a:stretch>
            <a:fillRect/>
          </a:stretch>
        </p:blipFill>
        <p:spPr>
          <a:xfrm>
            <a:off x="256984" y="0"/>
            <a:ext cx="8639175" cy="4714875"/>
          </a:xfrm>
          <a:prstGeom prst="rect">
            <a:avLst/>
          </a:prstGeom>
        </p:spPr>
      </p:pic>
      <p:sp>
        <p:nvSpPr>
          <p:cNvPr id="7" name="Title 1"/>
          <p:cNvSpPr txBox="1">
            <a:spLocks/>
          </p:cNvSpPr>
          <p:nvPr/>
        </p:nvSpPr>
        <p:spPr>
          <a:xfrm>
            <a:off x="498348" y="188595"/>
            <a:ext cx="8385048" cy="325448"/>
          </a:xfrm>
          <a:prstGeom prst="rect">
            <a:avLst/>
          </a:prstGeom>
        </p:spPr>
        <p:txBody>
          <a:bodyPr vert="horz" lIns="0" tIns="0" rIns="0" bIns="0" rtlCol="0" anchor="t" anchorCtr="0">
            <a:normAutofit fontScale="97500"/>
          </a:bodyPr>
          <a:lstStyle>
            <a:lvl1pPr algn="l" defTabSz="914400" rtl="0" eaLnBrk="1" latinLnBrk="0" hangingPunct="1">
              <a:lnSpc>
                <a:spcPct val="90000"/>
              </a:lnSpc>
              <a:spcBef>
                <a:spcPct val="0"/>
              </a:spcBef>
              <a:buNone/>
              <a:defRPr sz="2400" kern="1200">
                <a:solidFill>
                  <a:schemeClr val="tx1"/>
                </a:solidFill>
                <a:latin typeface="Arial" panose="020B0604020202020204" pitchFamily="34" charset="0"/>
                <a:ea typeface="+mj-ea"/>
                <a:cs typeface="Arial" panose="020B0604020202020204" pitchFamily="34" charset="0"/>
              </a:defRPr>
            </a:lvl1pPr>
          </a:lstStyle>
          <a:p>
            <a:r>
              <a:rPr lang="en-US" dirty="0" smtClean="0"/>
              <a:t>Devops Tools overview</a:t>
            </a:r>
            <a:endParaRPr lang="en-US" dirty="0"/>
          </a:p>
        </p:txBody>
      </p:sp>
    </p:spTree>
    <p:extLst>
      <p:ext uri="{BB962C8B-B14F-4D97-AF65-F5344CB8AC3E}">
        <p14:creationId xmlns:p14="http://schemas.microsoft.com/office/powerpoint/2010/main" val="283677111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a:ln>
                  <a:noFill/>
                </a:ln>
                <a:solidFill>
                  <a:srgbClr val="0033A0"/>
                </a:solidFill>
                <a:effectLst/>
                <a:uLnTx/>
                <a:uFillTx/>
                <a:latin typeface="Arial" panose="020B0604020202020204"/>
                <a:ea typeface="+mn-ea"/>
                <a:cs typeface="+mn-cs"/>
              </a:rPr>
              <a:t>© 2019 Cognizant</a:t>
            </a:r>
          </a:p>
        </p:txBody>
      </p:sp>
      <p:sp>
        <p:nvSpPr>
          <p:cNvPr id="6" name="Slide Number Placeholder 5"/>
          <p:cNvSpPr>
            <a:spLocks noGrp="1"/>
          </p:cNvSpPr>
          <p:nvPr>
            <p:ph type="sldNum" sz="quarter" idx="12"/>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2EFEF571-C9B4-4D92-A7F7-315B894862A8}" type="slidenum">
              <a:rPr kumimoji="0" lang="en-US" sz="900" b="1" i="0" u="none" strike="noStrike" kern="1200" cap="none" spc="0" normalizeH="0" baseline="0" noProof="0" smtClean="0">
                <a:ln>
                  <a:noFill/>
                </a:ln>
                <a:solidFill>
                  <a:srgbClr val="00B140"/>
                </a:solidFill>
                <a:effectLst/>
                <a:uLnTx/>
                <a:uFillTx/>
                <a:latin typeface="Arial" panose="020B060402020202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40</a:t>
            </a:fld>
            <a:endParaRPr kumimoji="0" lang="en-US" sz="900" b="1" i="0" u="none" strike="noStrike" kern="1200" cap="none" spc="0" normalizeH="0" baseline="0" noProof="0" dirty="0">
              <a:ln>
                <a:noFill/>
              </a:ln>
              <a:solidFill>
                <a:srgbClr val="00B140"/>
              </a:solidFill>
              <a:effectLst/>
              <a:uLnTx/>
              <a:uFillTx/>
              <a:latin typeface="Arial" panose="020B0604020202020204"/>
              <a:ea typeface="+mn-ea"/>
              <a:cs typeface="+mn-cs"/>
            </a:endParaRPr>
          </a:p>
        </p:txBody>
      </p:sp>
      <p:sp>
        <p:nvSpPr>
          <p:cNvPr id="7" name="Title 3"/>
          <p:cNvSpPr>
            <a:spLocks noGrp="1"/>
          </p:cNvSpPr>
          <p:nvPr>
            <p:ph type="title"/>
          </p:nvPr>
        </p:nvSpPr>
        <p:spPr>
          <a:xfrm>
            <a:off x="294640" y="148520"/>
            <a:ext cx="8464550" cy="455613"/>
          </a:xfrm>
        </p:spPr>
        <p:txBody>
          <a:bodyPr rtlCol="0">
            <a:noAutofit/>
          </a:bodyPr>
          <a:lstStyle/>
          <a:p>
            <a:pPr eaLnBrk="1" hangingPunct="1"/>
            <a:r>
              <a:rPr lang="en-US" altLang="en-US" sz="2500" dirty="0" smtClean="0">
                <a:latin typeface="Calibri" panose="020F0502020204030204" pitchFamily="34" charset="0"/>
              </a:rPr>
              <a:t>Docker lifecycle</a:t>
            </a:r>
            <a:endParaRPr lang="en-US" altLang="en-US" sz="2500" dirty="0">
              <a:latin typeface="Calibri" panose="020F0502020204030204" pitchFamily="34" charset="0"/>
            </a:endParaRPr>
          </a:p>
        </p:txBody>
      </p:sp>
      <p:pic>
        <p:nvPicPr>
          <p:cNvPr id="9" name="Picture 8"/>
          <p:cNvPicPr>
            <a:picLocks noChangeAspect="1"/>
          </p:cNvPicPr>
          <p:nvPr/>
        </p:nvPicPr>
        <p:blipFill>
          <a:blip r:embed="rId2"/>
          <a:stretch>
            <a:fillRect/>
          </a:stretch>
        </p:blipFill>
        <p:spPr>
          <a:xfrm>
            <a:off x="640080" y="957008"/>
            <a:ext cx="6812772" cy="3192205"/>
          </a:xfrm>
          <a:prstGeom prst="rect">
            <a:avLst/>
          </a:prstGeom>
        </p:spPr>
      </p:pic>
    </p:spTree>
    <p:extLst>
      <p:ext uri="{BB962C8B-B14F-4D97-AF65-F5344CB8AC3E}">
        <p14:creationId xmlns:p14="http://schemas.microsoft.com/office/powerpoint/2010/main" val="283560780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a:ln>
                  <a:noFill/>
                </a:ln>
                <a:solidFill>
                  <a:srgbClr val="0033A0"/>
                </a:solidFill>
                <a:effectLst/>
                <a:uLnTx/>
                <a:uFillTx/>
                <a:latin typeface="Arial" panose="020B0604020202020204"/>
                <a:ea typeface="+mn-ea"/>
                <a:cs typeface="+mn-cs"/>
              </a:rPr>
              <a:t>© 2019 Cognizant</a:t>
            </a:r>
          </a:p>
        </p:txBody>
      </p:sp>
      <p:sp>
        <p:nvSpPr>
          <p:cNvPr id="6" name="Slide Number Placeholder 5"/>
          <p:cNvSpPr>
            <a:spLocks noGrp="1"/>
          </p:cNvSpPr>
          <p:nvPr>
            <p:ph type="sldNum" sz="quarter" idx="12"/>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2EFEF571-C9B4-4D92-A7F7-315B894862A8}" type="slidenum">
              <a:rPr kumimoji="0" lang="en-US" sz="900" b="1" i="0" u="none" strike="noStrike" kern="1200" cap="none" spc="0" normalizeH="0" baseline="0" noProof="0" smtClean="0">
                <a:ln>
                  <a:noFill/>
                </a:ln>
                <a:solidFill>
                  <a:srgbClr val="00B140"/>
                </a:solidFill>
                <a:effectLst/>
                <a:uLnTx/>
                <a:uFillTx/>
                <a:latin typeface="Arial" panose="020B060402020202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41</a:t>
            </a:fld>
            <a:endParaRPr kumimoji="0" lang="en-US" sz="900" b="1" i="0" u="none" strike="noStrike" kern="1200" cap="none" spc="0" normalizeH="0" baseline="0" noProof="0" dirty="0">
              <a:ln>
                <a:noFill/>
              </a:ln>
              <a:solidFill>
                <a:srgbClr val="00B140"/>
              </a:solidFill>
              <a:effectLst/>
              <a:uLnTx/>
              <a:uFillTx/>
              <a:latin typeface="Arial" panose="020B0604020202020204"/>
              <a:ea typeface="+mn-ea"/>
              <a:cs typeface="+mn-cs"/>
            </a:endParaRPr>
          </a:p>
        </p:txBody>
      </p:sp>
      <p:sp>
        <p:nvSpPr>
          <p:cNvPr id="7" name="Title 3"/>
          <p:cNvSpPr>
            <a:spLocks noGrp="1"/>
          </p:cNvSpPr>
          <p:nvPr>
            <p:ph type="title"/>
          </p:nvPr>
        </p:nvSpPr>
        <p:spPr>
          <a:xfrm>
            <a:off x="294640" y="148520"/>
            <a:ext cx="8464550" cy="455613"/>
          </a:xfrm>
        </p:spPr>
        <p:txBody>
          <a:bodyPr rtlCol="0">
            <a:noAutofit/>
          </a:bodyPr>
          <a:lstStyle/>
          <a:p>
            <a:pPr eaLnBrk="1" hangingPunct="1"/>
            <a:r>
              <a:rPr lang="en-US" altLang="en-US" sz="2500" dirty="0" smtClean="0">
                <a:latin typeface="Calibri" panose="020F0502020204030204" pitchFamily="34" charset="0"/>
              </a:rPr>
              <a:t>Docker lifecycle</a:t>
            </a:r>
            <a:endParaRPr lang="en-US" altLang="en-US" sz="2500" dirty="0">
              <a:latin typeface="Calibri" panose="020F0502020204030204" pitchFamily="34" charset="0"/>
            </a:endParaRPr>
          </a:p>
        </p:txBody>
      </p:sp>
      <p:pic>
        <p:nvPicPr>
          <p:cNvPr id="10" name="Picture 9"/>
          <p:cNvPicPr>
            <a:picLocks noChangeAspect="1"/>
          </p:cNvPicPr>
          <p:nvPr/>
        </p:nvPicPr>
        <p:blipFill>
          <a:blip r:embed="rId2"/>
          <a:stretch>
            <a:fillRect/>
          </a:stretch>
        </p:blipFill>
        <p:spPr>
          <a:xfrm>
            <a:off x="1211427" y="891738"/>
            <a:ext cx="5317192" cy="2849300"/>
          </a:xfrm>
          <a:prstGeom prst="rect">
            <a:avLst/>
          </a:prstGeom>
        </p:spPr>
      </p:pic>
    </p:spTree>
    <p:extLst>
      <p:ext uri="{BB962C8B-B14F-4D97-AF65-F5344CB8AC3E}">
        <p14:creationId xmlns:p14="http://schemas.microsoft.com/office/powerpoint/2010/main" val="332159472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a:ln>
                  <a:noFill/>
                </a:ln>
                <a:solidFill>
                  <a:srgbClr val="0033A0"/>
                </a:solidFill>
                <a:effectLst/>
                <a:uLnTx/>
                <a:uFillTx/>
                <a:latin typeface="Arial" panose="020B0604020202020204"/>
                <a:ea typeface="+mn-ea"/>
                <a:cs typeface="+mn-cs"/>
              </a:rPr>
              <a:t>© 2019 Cognizant</a:t>
            </a:r>
          </a:p>
        </p:txBody>
      </p:sp>
      <p:sp>
        <p:nvSpPr>
          <p:cNvPr id="6" name="Slide Number Placeholder 5"/>
          <p:cNvSpPr>
            <a:spLocks noGrp="1"/>
          </p:cNvSpPr>
          <p:nvPr>
            <p:ph type="sldNum" sz="quarter" idx="12"/>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2EFEF571-C9B4-4D92-A7F7-315B894862A8}" type="slidenum">
              <a:rPr kumimoji="0" lang="en-US" sz="900" b="1" i="0" u="none" strike="noStrike" kern="1200" cap="none" spc="0" normalizeH="0" baseline="0" noProof="0" smtClean="0">
                <a:ln>
                  <a:noFill/>
                </a:ln>
                <a:solidFill>
                  <a:srgbClr val="00B140"/>
                </a:solidFill>
                <a:effectLst/>
                <a:uLnTx/>
                <a:uFillTx/>
                <a:latin typeface="Arial" panose="020B060402020202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42</a:t>
            </a:fld>
            <a:endParaRPr kumimoji="0" lang="en-US" sz="900" b="1" i="0" u="none" strike="noStrike" kern="1200" cap="none" spc="0" normalizeH="0" baseline="0" noProof="0" dirty="0">
              <a:ln>
                <a:noFill/>
              </a:ln>
              <a:solidFill>
                <a:srgbClr val="00B140"/>
              </a:solidFill>
              <a:effectLst/>
              <a:uLnTx/>
              <a:uFillTx/>
              <a:latin typeface="Arial" panose="020B0604020202020204"/>
              <a:ea typeface="+mn-ea"/>
              <a:cs typeface="+mn-cs"/>
            </a:endParaRPr>
          </a:p>
        </p:txBody>
      </p:sp>
      <p:sp>
        <p:nvSpPr>
          <p:cNvPr id="9" name="Text Placeholder 4"/>
          <p:cNvSpPr txBox="1">
            <a:spLocks/>
          </p:cNvSpPr>
          <p:nvPr/>
        </p:nvSpPr>
        <p:spPr bwMode="auto">
          <a:xfrm>
            <a:off x="304800" y="836459"/>
            <a:ext cx="8461375" cy="328136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fontScale="47500" lnSpcReduction="20000"/>
          </a:bodyPr>
          <a:lstStyle>
            <a:lvl1pPr marL="0" indent="0" algn="l" defTabSz="457200" rtl="0" eaLnBrk="0" fontAlgn="base" hangingPunct="0">
              <a:spcBef>
                <a:spcPct val="20000"/>
              </a:spcBef>
              <a:spcAft>
                <a:spcPct val="0"/>
              </a:spcAft>
              <a:buFont typeface="Arial" panose="020B0604020202020204" pitchFamily="34" charset="0"/>
              <a:buNone/>
              <a:defRPr sz="2800" kern="1200">
                <a:solidFill>
                  <a:srgbClr val="141414"/>
                </a:solidFill>
                <a:latin typeface="+mn-lt"/>
                <a:ea typeface="+mn-ea"/>
                <a:cs typeface="+mn-cs"/>
              </a:defRPr>
            </a:lvl1pPr>
            <a:lvl2pPr marL="228600" indent="-227013" algn="l" defTabSz="457200" rtl="0" eaLnBrk="0" fontAlgn="base" hangingPunct="0">
              <a:spcBef>
                <a:spcPct val="20000"/>
              </a:spcBef>
              <a:spcAft>
                <a:spcPct val="0"/>
              </a:spcAft>
              <a:buClr>
                <a:schemeClr val="accent2"/>
              </a:buClr>
              <a:buFont typeface="Arial"/>
              <a:buChar char="•"/>
              <a:defRPr sz="2400" kern="1200">
                <a:solidFill>
                  <a:srgbClr val="141414"/>
                </a:solidFill>
                <a:latin typeface="+mn-lt"/>
                <a:ea typeface="+mn-ea"/>
                <a:cs typeface="+mn-cs"/>
              </a:defRPr>
            </a:lvl2pPr>
            <a:lvl3pPr marL="287338" indent="-166688" algn="l" defTabSz="457200" rtl="0" eaLnBrk="0" fontAlgn="base" hangingPunct="0">
              <a:spcBef>
                <a:spcPct val="20000"/>
              </a:spcBef>
              <a:spcAft>
                <a:spcPct val="0"/>
              </a:spcAft>
              <a:buClr>
                <a:schemeClr val="accent2"/>
              </a:buClr>
              <a:buFont typeface="Arial"/>
              <a:buChar char="•"/>
              <a:defRPr sz="2000" kern="1200">
                <a:solidFill>
                  <a:srgbClr val="141414"/>
                </a:solidFill>
                <a:latin typeface="+mn-lt"/>
                <a:ea typeface="+mn-ea"/>
                <a:cs typeface="+mn-cs"/>
              </a:defRPr>
            </a:lvl3pPr>
            <a:lvl4pPr marL="393700" indent="-176213" algn="l" defTabSz="457200" rtl="0" eaLnBrk="0" fontAlgn="base" hangingPunct="0">
              <a:spcBef>
                <a:spcPct val="20000"/>
              </a:spcBef>
              <a:spcAft>
                <a:spcPct val="0"/>
              </a:spcAft>
              <a:buClr>
                <a:schemeClr val="accent2"/>
              </a:buClr>
              <a:buFont typeface="Arial"/>
              <a:buChar char="•"/>
              <a:defRPr sz="1800" kern="1200">
                <a:solidFill>
                  <a:srgbClr val="141414"/>
                </a:solidFill>
                <a:latin typeface="+mn-lt"/>
                <a:ea typeface="+mn-ea"/>
                <a:cs typeface="+mn-cs"/>
              </a:defRPr>
            </a:lvl4pPr>
            <a:lvl5pPr marL="512763" indent="-176213" algn="l" defTabSz="457200" rtl="0" eaLnBrk="0" fontAlgn="base" hangingPunct="0">
              <a:spcBef>
                <a:spcPct val="20000"/>
              </a:spcBef>
              <a:spcAft>
                <a:spcPct val="0"/>
              </a:spcAft>
              <a:buClr>
                <a:schemeClr val="accent2"/>
              </a:buClr>
              <a:buFont typeface="Arial"/>
              <a:buChar char="•"/>
              <a:defRPr sz="1800" kern="1200">
                <a:solidFill>
                  <a:srgbClr val="141414"/>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200" rtl="0" eaLnBrk="0" fontAlgn="base" latinLnBrk="0" hangingPunct="0">
              <a:lnSpc>
                <a:spcPct val="100000"/>
              </a:lnSpc>
              <a:spcBef>
                <a:spcPct val="20000"/>
              </a:spcBef>
              <a:spcAft>
                <a:spcPct val="0"/>
              </a:spcAft>
              <a:buClrTx/>
              <a:buSzTx/>
              <a:buFont typeface="Arial" panose="020B0604020202020204" pitchFamily="34" charset="0"/>
              <a:buNone/>
              <a:tabLst/>
              <a:defRPr/>
            </a:pPr>
            <a:r>
              <a:rPr kumimoji="0" lang="en-US" sz="2800" b="1" i="0" u="none" strike="noStrike" kern="1200" cap="none" spc="0" normalizeH="0" baseline="0" noProof="0" dirty="0" smtClean="0">
                <a:ln>
                  <a:noFill/>
                </a:ln>
                <a:solidFill>
                  <a:srgbClr val="141414"/>
                </a:solidFill>
                <a:effectLst/>
                <a:uLnTx/>
                <a:uFillTx/>
                <a:latin typeface="Arial"/>
                <a:ea typeface="+mn-ea"/>
                <a:cs typeface="+mn-cs"/>
              </a:rPr>
              <a:t>docker info </a:t>
            </a:r>
            <a:r>
              <a:rPr kumimoji="0" lang="en-US" sz="2800" b="0" i="0" u="none" strike="noStrike" kern="1200" cap="none" spc="0" normalizeH="0" baseline="0" noProof="0" dirty="0" smtClean="0">
                <a:ln>
                  <a:noFill/>
                </a:ln>
                <a:solidFill>
                  <a:srgbClr val="141414"/>
                </a:solidFill>
                <a:effectLst/>
                <a:uLnTx/>
                <a:uFillTx/>
                <a:latin typeface="Arial"/>
                <a:ea typeface="+mn-ea"/>
                <a:cs typeface="+mn-cs"/>
              </a:rPr>
              <a:t>Display system-wide information</a:t>
            </a:r>
          </a:p>
          <a:p>
            <a:pPr marL="0" marR="0" lvl="0" indent="0" algn="l" defTabSz="457200" rtl="0" eaLnBrk="0" fontAlgn="base" latinLnBrk="0" hangingPunct="0">
              <a:lnSpc>
                <a:spcPct val="100000"/>
              </a:lnSpc>
              <a:spcBef>
                <a:spcPct val="20000"/>
              </a:spcBef>
              <a:spcAft>
                <a:spcPct val="0"/>
              </a:spcAft>
              <a:buClrTx/>
              <a:buSzTx/>
              <a:buFont typeface="Arial" panose="020B0604020202020204" pitchFamily="34" charset="0"/>
              <a:buNone/>
              <a:tabLst/>
              <a:defRPr/>
            </a:pPr>
            <a:r>
              <a:rPr kumimoji="0" lang="en-US" sz="2800" b="1" i="0" u="none" strike="noStrike" kern="1200" cap="none" spc="0" normalizeH="0" baseline="0" noProof="0" dirty="0" smtClean="0">
                <a:ln>
                  <a:noFill/>
                </a:ln>
                <a:solidFill>
                  <a:srgbClr val="92D050"/>
                </a:solidFill>
                <a:effectLst/>
                <a:uLnTx/>
                <a:uFillTx/>
                <a:latin typeface="Arial"/>
                <a:ea typeface="+mn-ea"/>
                <a:cs typeface="+mn-cs"/>
              </a:rPr>
              <a:t>docker version </a:t>
            </a:r>
            <a:r>
              <a:rPr kumimoji="0" lang="en-US" sz="2800" b="0" i="0" u="none" strike="noStrike" kern="1200" cap="none" spc="0" normalizeH="0" baseline="0" noProof="0" dirty="0" smtClean="0">
                <a:ln>
                  <a:noFill/>
                </a:ln>
                <a:solidFill>
                  <a:srgbClr val="141414"/>
                </a:solidFill>
                <a:effectLst/>
                <a:uLnTx/>
                <a:uFillTx/>
                <a:latin typeface="Arial"/>
                <a:ea typeface="+mn-ea"/>
                <a:cs typeface="+mn-cs"/>
              </a:rPr>
              <a:t>Show the Docker version information</a:t>
            </a:r>
          </a:p>
          <a:p>
            <a:pPr marL="0" marR="0" lvl="0" indent="0" algn="l" defTabSz="457200" rtl="0" eaLnBrk="0" fontAlgn="base" latinLnBrk="0" hangingPunct="0">
              <a:lnSpc>
                <a:spcPct val="100000"/>
              </a:lnSpc>
              <a:spcBef>
                <a:spcPct val="20000"/>
              </a:spcBef>
              <a:spcAft>
                <a:spcPct val="0"/>
              </a:spcAft>
              <a:buClrTx/>
              <a:buSzTx/>
              <a:buFont typeface="Arial" panose="020B0604020202020204" pitchFamily="34" charset="0"/>
              <a:buNone/>
              <a:tabLst/>
              <a:defRPr/>
            </a:pPr>
            <a:r>
              <a:rPr kumimoji="0" lang="en-US" sz="2800" b="1" i="0" u="none" strike="noStrike" kern="1200" cap="none" spc="0" normalizeH="0" baseline="0" noProof="0" dirty="0" smtClean="0">
                <a:ln>
                  <a:noFill/>
                </a:ln>
                <a:solidFill>
                  <a:srgbClr val="92D050"/>
                </a:solidFill>
                <a:effectLst/>
                <a:uLnTx/>
                <a:uFillTx/>
                <a:latin typeface="Arial"/>
                <a:ea typeface="+mn-ea"/>
                <a:cs typeface="+mn-cs"/>
              </a:rPr>
              <a:t>docker run </a:t>
            </a:r>
            <a:r>
              <a:rPr kumimoji="0" lang="en-US" sz="2800" b="0" i="0" u="none" strike="noStrike" kern="1200" cap="none" spc="0" normalizeH="0" baseline="0" noProof="0" dirty="0" err="1" smtClean="0">
                <a:ln>
                  <a:noFill/>
                </a:ln>
                <a:solidFill>
                  <a:srgbClr val="141414"/>
                </a:solidFill>
                <a:effectLst/>
                <a:uLnTx/>
                <a:uFillTx/>
                <a:latin typeface="Arial"/>
                <a:ea typeface="+mn-ea"/>
                <a:cs typeface="+mn-cs"/>
              </a:rPr>
              <a:t>Run</a:t>
            </a:r>
            <a:r>
              <a:rPr kumimoji="0" lang="en-US" sz="2800" b="0" i="0" u="none" strike="noStrike" kern="1200" cap="none" spc="0" normalizeH="0" baseline="0" noProof="0" dirty="0" smtClean="0">
                <a:ln>
                  <a:noFill/>
                </a:ln>
                <a:solidFill>
                  <a:srgbClr val="141414"/>
                </a:solidFill>
                <a:effectLst/>
                <a:uLnTx/>
                <a:uFillTx/>
                <a:latin typeface="Arial"/>
                <a:ea typeface="+mn-ea"/>
                <a:cs typeface="+mn-cs"/>
              </a:rPr>
              <a:t> a command in a new container</a:t>
            </a:r>
          </a:p>
          <a:p>
            <a:pPr marL="0" marR="0" lvl="0" indent="0" algn="l" defTabSz="457200" rtl="0" eaLnBrk="0" fontAlgn="base" latinLnBrk="0" hangingPunct="0">
              <a:lnSpc>
                <a:spcPct val="100000"/>
              </a:lnSpc>
              <a:spcBef>
                <a:spcPct val="20000"/>
              </a:spcBef>
              <a:spcAft>
                <a:spcPct val="0"/>
              </a:spcAft>
              <a:buClrTx/>
              <a:buSzTx/>
              <a:buFont typeface="Arial" panose="020B0604020202020204" pitchFamily="34" charset="0"/>
              <a:buNone/>
              <a:tabLst/>
              <a:defRPr/>
            </a:pPr>
            <a:r>
              <a:rPr kumimoji="0" lang="en-US" sz="2800" b="1" i="0" u="none" strike="noStrike" kern="1200" cap="none" spc="0" normalizeH="0" baseline="0" noProof="0" dirty="0" smtClean="0">
                <a:ln>
                  <a:noFill/>
                </a:ln>
                <a:solidFill>
                  <a:srgbClr val="92D050"/>
                </a:solidFill>
                <a:effectLst/>
                <a:uLnTx/>
                <a:uFillTx/>
                <a:latin typeface="Arial"/>
                <a:ea typeface="+mn-ea"/>
                <a:cs typeface="+mn-cs"/>
              </a:rPr>
              <a:t>docker </a:t>
            </a:r>
            <a:r>
              <a:rPr kumimoji="0" lang="en-US" sz="2800" b="1" i="0" u="none" strike="noStrike" kern="1200" cap="none" spc="0" normalizeH="0" baseline="0" noProof="0" dirty="0" err="1" smtClean="0">
                <a:ln>
                  <a:noFill/>
                </a:ln>
                <a:solidFill>
                  <a:srgbClr val="92D050"/>
                </a:solidFill>
                <a:effectLst/>
                <a:uLnTx/>
                <a:uFillTx/>
                <a:latin typeface="Arial"/>
                <a:ea typeface="+mn-ea"/>
                <a:cs typeface="+mn-cs"/>
              </a:rPr>
              <a:t>ps</a:t>
            </a:r>
            <a:r>
              <a:rPr kumimoji="0" lang="en-US" sz="2800" b="1" i="0" u="none" strike="noStrike" kern="1200" cap="none" spc="0" normalizeH="0" baseline="0" noProof="0" dirty="0" smtClean="0">
                <a:ln>
                  <a:noFill/>
                </a:ln>
                <a:solidFill>
                  <a:srgbClr val="92D050"/>
                </a:solidFill>
                <a:effectLst/>
                <a:uLnTx/>
                <a:uFillTx/>
                <a:latin typeface="Arial"/>
                <a:ea typeface="+mn-ea"/>
                <a:cs typeface="+mn-cs"/>
              </a:rPr>
              <a:t> </a:t>
            </a:r>
            <a:r>
              <a:rPr kumimoji="0" lang="en-US" sz="2800" b="0" i="0" u="none" strike="noStrike" kern="1200" cap="none" spc="0" normalizeH="0" baseline="0" noProof="0" dirty="0" smtClean="0">
                <a:ln>
                  <a:noFill/>
                </a:ln>
                <a:solidFill>
                  <a:srgbClr val="141414"/>
                </a:solidFill>
                <a:effectLst/>
                <a:uLnTx/>
                <a:uFillTx/>
                <a:latin typeface="Arial"/>
                <a:ea typeface="+mn-ea"/>
                <a:cs typeface="+mn-cs"/>
              </a:rPr>
              <a:t>List containers</a:t>
            </a:r>
          </a:p>
          <a:p>
            <a:pPr marL="0" marR="0" lvl="0" indent="0" algn="l" defTabSz="457200" rtl="0" eaLnBrk="0" fontAlgn="base" latinLnBrk="0" hangingPunct="0">
              <a:lnSpc>
                <a:spcPct val="100000"/>
              </a:lnSpc>
              <a:spcBef>
                <a:spcPct val="20000"/>
              </a:spcBef>
              <a:spcAft>
                <a:spcPct val="0"/>
              </a:spcAft>
              <a:buClrTx/>
              <a:buSzTx/>
              <a:buFont typeface="Arial" panose="020B0604020202020204" pitchFamily="34" charset="0"/>
              <a:buNone/>
              <a:tabLst/>
              <a:defRPr/>
            </a:pPr>
            <a:r>
              <a:rPr kumimoji="0" lang="en-US" sz="2800" b="1" i="0" u="none" strike="noStrike" kern="1200" cap="none" spc="0" normalizeH="0" baseline="0" noProof="0" dirty="0" smtClean="0">
                <a:ln>
                  <a:noFill/>
                </a:ln>
                <a:solidFill>
                  <a:srgbClr val="92D050"/>
                </a:solidFill>
                <a:effectLst/>
                <a:uLnTx/>
                <a:uFillTx/>
                <a:latin typeface="Arial"/>
                <a:ea typeface="+mn-ea"/>
                <a:cs typeface="+mn-cs"/>
              </a:rPr>
              <a:t>docker rm </a:t>
            </a:r>
            <a:r>
              <a:rPr kumimoji="0" lang="en-US" sz="2800" b="0" i="0" u="none" strike="noStrike" kern="1200" cap="none" spc="0" normalizeH="0" baseline="0" noProof="0" dirty="0" smtClean="0">
                <a:ln>
                  <a:noFill/>
                </a:ln>
                <a:solidFill>
                  <a:srgbClr val="141414"/>
                </a:solidFill>
                <a:effectLst/>
                <a:uLnTx/>
                <a:uFillTx/>
                <a:latin typeface="Arial"/>
                <a:ea typeface="+mn-ea"/>
                <a:cs typeface="+mn-cs"/>
              </a:rPr>
              <a:t>Remove one or more containers</a:t>
            </a:r>
          </a:p>
          <a:p>
            <a:pPr marL="0" marR="0" lvl="0" indent="0" algn="l" defTabSz="457200" rtl="0" eaLnBrk="0" fontAlgn="base" latinLnBrk="0" hangingPunct="0">
              <a:lnSpc>
                <a:spcPct val="100000"/>
              </a:lnSpc>
              <a:spcBef>
                <a:spcPct val="20000"/>
              </a:spcBef>
              <a:spcAft>
                <a:spcPct val="0"/>
              </a:spcAft>
              <a:buClrTx/>
              <a:buSzTx/>
              <a:buFont typeface="Arial" panose="020B0604020202020204" pitchFamily="34" charset="0"/>
              <a:buNone/>
              <a:tabLst/>
              <a:defRPr/>
            </a:pPr>
            <a:r>
              <a:rPr kumimoji="0" lang="en-US" sz="2800" b="1" i="0" u="none" strike="noStrike" kern="1200" cap="none" spc="0" normalizeH="0" baseline="0" noProof="0" dirty="0" smtClean="0">
                <a:ln>
                  <a:noFill/>
                </a:ln>
                <a:solidFill>
                  <a:srgbClr val="92D050"/>
                </a:solidFill>
                <a:effectLst/>
                <a:uLnTx/>
                <a:uFillTx/>
                <a:latin typeface="Arial"/>
                <a:ea typeface="+mn-ea"/>
                <a:cs typeface="+mn-cs"/>
              </a:rPr>
              <a:t>docker pull </a:t>
            </a:r>
            <a:r>
              <a:rPr kumimoji="0" lang="en-US" sz="2800" b="0" i="0" u="none" strike="noStrike" kern="1200" cap="none" spc="0" normalizeH="0" baseline="0" noProof="0" dirty="0" err="1" smtClean="0">
                <a:ln>
                  <a:noFill/>
                </a:ln>
                <a:solidFill>
                  <a:srgbClr val="141414"/>
                </a:solidFill>
                <a:effectLst/>
                <a:uLnTx/>
                <a:uFillTx/>
                <a:latin typeface="Arial"/>
                <a:ea typeface="+mn-ea"/>
                <a:cs typeface="+mn-cs"/>
              </a:rPr>
              <a:t>Pull</a:t>
            </a:r>
            <a:r>
              <a:rPr kumimoji="0" lang="en-US" sz="2800" b="0" i="0" u="none" strike="noStrike" kern="1200" cap="none" spc="0" normalizeH="0" baseline="0" noProof="0" dirty="0" smtClean="0">
                <a:ln>
                  <a:noFill/>
                </a:ln>
                <a:solidFill>
                  <a:srgbClr val="141414"/>
                </a:solidFill>
                <a:effectLst/>
                <a:uLnTx/>
                <a:uFillTx/>
                <a:latin typeface="Arial"/>
                <a:ea typeface="+mn-ea"/>
                <a:cs typeface="+mn-cs"/>
              </a:rPr>
              <a:t> an image or a repository from a registry</a:t>
            </a:r>
          </a:p>
          <a:p>
            <a:pPr marL="0" marR="0" lvl="0" indent="0" algn="l" defTabSz="457200" rtl="0" eaLnBrk="0" fontAlgn="base" latinLnBrk="0" hangingPunct="0">
              <a:lnSpc>
                <a:spcPct val="100000"/>
              </a:lnSpc>
              <a:spcBef>
                <a:spcPct val="20000"/>
              </a:spcBef>
              <a:spcAft>
                <a:spcPct val="0"/>
              </a:spcAft>
              <a:buClrTx/>
              <a:buSzTx/>
              <a:buFont typeface="Arial" panose="020B0604020202020204" pitchFamily="34" charset="0"/>
              <a:buNone/>
              <a:tabLst/>
              <a:defRPr/>
            </a:pPr>
            <a:r>
              <a:rPr kumimoji="0" lang="en-US" sz="2800" b="1" i="0" u="none" strike="noStrike" kern="1200" cap="none" spc="0" normalizeH="0" baseline="0" noProof="0" dirty="0" smtClean="0">
                <a:ln>
                  <a:noFill/>
                </a:ln>
                <a:solidFill>
                  <a:srgbClr val="92D050"/>
                </a:solidFill>
                <a:effectLst/>
                <a:uLnTx/>
                <a:uFillTx/>
                <a:latin typeface="Arial"/>
                <a:ea typeface="+mn-ea"/>
                <a:cs typeface="+mn-cs"/>
              </a:rPr>
              <a:t>docker images </a:t>
            </a:r>
            <a:r>
              <a:rPr kumimoji="0" lang="en-US" sz="2800" b="0" i="0" u="none" strike="noStrike" kern="1200" cap="none" spc="0" normalizeH="0" baseline="0" noProof="0" dirty="0" smtClean="0">
                <a:ln>
                  <a:noFill/>
                </a:ln>
                <a:solidFill>
                  <a:srgbClr val="141414"/>
                </a:solidFill>
                <a:effectLst/>
                <a:uLnTx/>
                <a:uFillTx/>
                <a:latin typeface="Arial"/>
                <a:ea typeface="+mn-ea"/>
                <a:cs typeface="+mn-cs"/>
              </a:rPr>
              <a:t>List images</a:t>
            </a:r>
          </a:p>
          <a:p>
            <a:pPr marL="0" marR="0" lvl="0" indent="0" algn="l" defTabSz="457200" rtl="0" eaLnBrk="0" fontAlgn="base" latinLnBrk="0" hangingPunct="0">
              <a:lnSpc>
                <a:spcPct val="100000"/>
              </a:lnSpc>
              <a:spcBef>
                <a:spcPct val="20000"/>
              </a:spcBef>
              <a:spcAft>
                <a:spcPct val="0"/>
              </a:spcAft>
              <a:buClrTx/>
              <a:buSzTx/>
              <a:buFont typeface="Arial" panose="020B0604020202020204" pitchFamily="34" charset="0"/>
              <a:buNone/>
              <a:tabLst/>
              <a:defRPr/>
            </a:pPr>
            <a:r>
              <a:rPr kumimoji="0" lang="en-US" sz="2800" b="1" i="0" u="none" strike="noStrike" kern="1200" cap="none" spc="0" normalizeH="0" baseline="0" noProof="0" dirty="0" smtClean="0">
                <a:ln>
                  <a:noFill/>
                </a:ln>
                <a:solidFill>
                  <a:srgbClr val="92D050"/>
                </a:solidFill>
                <a:effectLst/>
                <a:uLnTx/>
                <a:uFillTx/>
                <a:latin typeface="Arial"/>
                <a:ea typeface="+mn-ea"/>
                <a:cs typeface="+mn-cs"/>
              </a:rPr>
              <a:t>docker </a:t>
            </a:r>
            <a:r>
              <a:rPr kumimoji="0" lang="en-US" sz="2800" b="1" i="0" u="none" strike="noStrike" kern="1200" cap="none" spc="0" normalizeH="0" baseline="0" noProof="0" dirty="0" err="1" smtClean="0">
                <a:ln>
                  <a:noFill/>
                </a:ln>
                <a:solidFill>
                  <a:srgbClr val="92D050"/>
                </a:solidFill>
                <a:effectLst/>
                <a:uLnTx/>
                <a:uFillTx/>
                <a:latin typeface="Arial"/>
                <a:ea typeface="+mn-ea"/>
                <a:cs typeface="+mn-cs"/>
              </a:rPr>
              <a:t>rmi</a:t>
            </a:r>
            <a:r>
              <a:rPr kumimoji="0" lang="en-US" sz="2800" b="1" i="0" u="none" strike="noStrike" kern="1200" cap="none" spc="0" normalizeH="0" baseline="0" noProof="0" dirty="0" smtClean="0">
                <a:ln>
                  <a:noFill/>
                </a:ln>
                <a:solidFill>
                  <a:srgbClr val="92D050"/>
                </a:solidFill>
                <a:effectLst/>
                <a:uLnTx/>
                <a:uFillTx/>
                <a:latin typeface="Arial"/>
                <a:ea typeface="+mn-ea"/>
                <a:cs typeface="+mn-cs"/>
              </a:rPr>
              <a:t> </a:t>
            </a:r>
            <a:r>
              <a:rPr kumimoji="0" lang="en-US" sz="2800" b="0" i="0" u="none" strike="noStrike" kern="1200" cap="none" spc="0" normalizeH="0" baseline="0" noProof="0" dirty="0" smtClean="0">
                <a:ln>
                  <a:noFill/>
                </a:ln>
                <a:solidFill>
                  <a:srgbClr val="141414"/>
                </a:solidFill>
                <a:effectLst/>
                <a:uLnTx/>
                <a:uFillTx/>
                <a:latin typeface="Arial"/>
                <a:ea typeface="+mn-ea"/>
                <a:cs typeface="+mn-cs"/>
              </a:rPr>
              <a:t>Remove one or more images</a:t>
            </a:r>
          </a:p>
          <a:p>
            <a:pPr marL="0" marR="0" lvl="0" indent="0" algn="l" defTabSz="457200" rtl="0" eaLnBrk="0" fontAlgn="base" latinLnBrk="0" hangingPunct="0">
              <a:lnSpc>
                <a:spcPct val="100000"/>
              </a:lnSpc>
              <a:spcBef>
                <a:spcPct val="20000"/>
              </a:spcBef>
              <a:spcAft>
                <a:spcPct val="0"/>
              </a:spcAft>
              <a:buClrTx/>
              <a:buSzTx/>
              <a:buFont typeface="Arial" panose="020B0604020202020204" pitchFamily="34" charset="0"/>
              <a:buNone/>
              <a:tabLst/>
              <a:defRPr/>
            </a:pPr>
            <a:r>
              <a:rPr kumimoji="0" lang="en-US" sz="2800" b="1" i="0" u="none" strike="noStrike" kern="1200" cap="none" spc="0" normalizeH="0" baseline="0" noProof="0" dirty="0" smtClean="0">
                <a:ln>
                  <a:noFill/>
                </a:ln>
                <a:solidFill>
                  <a:srgbClr val="92D050"/>
                </a:solidFill>
                <a:effectLst/>
                <a:uLnTx/>
                <a:uFillTx/>
                <a:latin typeface="Arial"/>
                <a:ea typeface="+mn-ea"/>
                <a:cs typeface="+mn-cs"/>
              </a:rPr>
              <a:t>docker exec </a:t>
            </a:r>
            <a:r>
              <a:rPr kumimoji="0" lang="en-US" sz="2800" b="0" i="0" u="none" strike="noStrike" kern="1200" cap="none" spc="0" normalizeH="0" baseline="0" noProof="0" dirty="0" smtClean="0">
                <a:ln>
                  <a:noFill/>
                </a:ln>
                <a:solidFill>
                  <a:srgbClr val="141414"/>
                </a:solidFill>
                <a:effectLst/>
                <a:uLnTx/>
                <a:uFillTx/>
                <a:latin typeface="Arial"/>
                <a:ea typeface="+mn-ea"/>
                <a:cs typeface="+mn-cs"/>
              </a:rPr>
              <a:t>Run a command in a running container</a:t>
            </a:r>
          </a:p>
          <a:p>
            <a:pPr marL="0" marR="0" lvl="0" indent="0" algn="l" defTabSz="457200" rtl="0" eaLnBrk="0" fontAlgn="base" latinLnBrk="0" hangingPunct="0">
              <a:lnSpc>
                <a:spcPct val="100000"/>
              </a:lnSpc>
              <a:spcBef>
                <a:spcPct val="20000"/>
              </a:spcBef>
              <a:spcAft>
                <a:spcPct val="0"/>
              </a:spcAft>
              <a:buClrTx/>
              <a:buSzTx/>
              <a:buFont typeface="Arial" panose="020B0604020202020204" pitchFamily="34" charset="0"/>
              <a:buNone/>
              <a:tabLst/>
              <a:defRPr/>
            </a:pPr>
            <a:r>
              <a:rPr kumimoji="0" lang="en-US" sz="2800" b="1" i="0" u="none" strike="noStrike" kern="1200" cap="none" spc="0" normalizeH="0" baseline="0" noProof="0" dirty="0" smtClean="0">
                <a:ln>
                  <a:noFill/>
                </a:ln>
                <a:solidFill>
                  <a:srgbClr val="141414"/>
                </a:solidFill>
                <a:effectLst/>
                <a:uLnTx/>
                <a:uFillTx/>
                <a:latin typeface="Arial"/>
                <a:ea typeface="+mn-ea"/>
                <a:cs typeface="+mn-cs"/>
              </a:rPr>
              <a:t>docker logs </a:t>
            </a:r>
            <a:r>
              <a:rPr kumimoji="0" lang="en-US" sz="2800" b="0" i="0" u="none" strike="noStrike" kern="1200" cap="none" spc="0" normalizeH="0" baseline="0" noProof="0" dirty="0" smtClean="0">
                <a:ln>
                  <a:noFill/>
                </a:ln>
                <a:solidFill>
                  <a:srgbClr val="141414"/>
                </a:solidFill>
                <a:effectLst/>
                <a:uLnTx/>
                <a:uFillTx/>
                <a:latin typeface="Arial"/>
                <a:ea typeface="+mn-ea"/>
                <a:cs typeface="+mn-cs"/>
              </a:rPr>
              <a:t>Fetch the logs of a container</a:t>
            </a:r>
          </a:p>
          <a:p>
            <a:pPr marL="0" marR="0" lvl="0" indent="0" algn="l" defTabSz="457200" rtl="0" eaLnBrk="0" fontAlgn="base" latinLnBrk="0" hangingPunct="0">
              <a:lnSpc>
                <a:spcPct val="100000"/>
              </a:lnSpc>
              <a:spcBef>
                <a:spcPct val="20000"/>
              </a:spcBef>
              <a:spcAft>
                <a:spcPct val="0"/>
              </a:spcAft>
              <a:buClrTx/>
              <a:buSzTx/>
              <a:buFont typeface="Arial" panose="020B0604020202020204" pitchFamily="34" charset="0"/>
              <a:buNone/>
              <a:tabLst/>
              <a:defRPr/>
            </a:pPr>
            <a:r>
              <a:rPr kumimoji="0" lang="en-US" sz="2800" b="1" i="0" u="none" strike="noStrike" kern="1200" cap="none" spc="0" normalizeH="0" baseline="0" noProof="0" dirty="0" smtClean="0">
                <a:ln>
                  <a:noFill/>
                </a:ln>
                <a:solidFill>
                  <a:srgbClr val="141414"/>
                </a:solidFill>
                <a:effectLst/>
                <a:uLnTx/>
                <a:uFillTx/>
                <a:latin typeface="Arial"/>
                <a:ea typeface="+mn-ea"/>
                <a:cs typeface="+mn-cs"/>
              </a:rPr>
              <a:t>docker pause </a:t>
            </a:r>
            <a:r>
              <a:rPr kumimoji="0" lang="en-US" sz="2800" b="0" i="0" u="none" strike="noStrike" kern="1200" cap="none" spc="0" normalizeH="0" baseline="0" noProof="0" dirty="0" err="1" smtClean="0">
                <a:ln>
                  <a:noFill/>
                </a:ln>
                <a:solidFill>
                  <a:srgbClr val="141414"/>
                </a:solidFill>
                <a:effectLst/>
                <a:uLnTx/>
                <a:uFillTx/>
                <a:latin typeface="Arial"/>
                <a:ea typeface="+mn-ea"/>
                <a:cs typeface="+mn-cs"/>
              </a:rPr>
              <a:t>Pause</a:t>
            </a:r>
            <a:r>
              <a:rPr kumimoji="0" lang="en-US" sz="2800" b="0" i="0" u="none" strike="noStrike" kern="1200" cap="none" spc="0" normalizeH="0" baseline="0" noProof="0" dirty="0" smtClean="0">
                <a:ln>
                  <a:noFill/>
                </a:ln>
                <a:solidFill>
                  <a:srgbClr val="141414"/>
                </a:solidFill>
                <a:effectLst/>
                <a:uLnTx/>
                <a:uFillTx/>
                <a:latin typeface="Arial"/>
                <a:ea typeface="+mn-ea"/>
                <a:cs typeface="+mn-cs"/>
              </a:rPr>
              <a:t> all processes within one or more containers</a:t>
            </a:r>
          </a:p>
          <a:p>
            <a:pPr marL="0" marR="0" lvl="0" indent="0" algn="l" defTabSz="457200" rtl="0" eaLnBrk="0" fontAlgn="base" latinLnBrk="0" hangingPunct="0">
              <a:lnSpc>
                <a:spcPct val="100000"/>
              </a:lnSpc>
              <a:spcBef>
                <a:spcPct val="20000"/>
              </a:spcBef>
              <a:spcAft>
                <a:spcPct val="0"/>
              </a:spcAft>
              <a:buClrTx/>
              <a:buSzTx/>
              <a:buFont typeface="Arial" panose="020B0604020202020204" pitchFamily="34" charset="0"/>
              <a:buNone/>
              <a:tabLst/>
              <a:defRPr/>
            </a:pPr>
            <a:r>
              <a:rPr kumimoji="0" lang="en-US" sz="2800" b="1" i="0" u="none" strike="noStrike" kern="1200" cap="none" spc="0" normalizeH="0" baseline="0" noProof="0" dirty="0" smtClean="0">
                <a:ln>
                  <a:noFill/>
                </a:ln>
                <a:solidFill>
                  <a:srgbClr val="92D050"/>
                </a:solidFill>
                <a:effectLst/>
                <a:uLnTx/>
                <a:uFillTx/>
                <a:latin typeface="Arial"/>
                <a:ea typeface="+mn-ea"/>
                <a:cs typeface="+mn-cs"/>
              </a:rPr>
              <a:t>docker start </a:t>
            </a:r>
            <a:r>
              <a:rPr kumimoji="0" lang="en-US" sz="2800" b="0" i="0" u="none" strike="noStrike" kern="1200" cap="none" spc="0" normalizeH="0" baseline="0" noProof="0" dirty="0" err="1" smtClean="0">
                <a:ln>
                  <a:noFill/>
                </a:ln>
                <a:solidFill>
                  <a:srgbClr val="141414"/>
                </a:solidFill>
                <a:effectLst/>
                <a:uLnTx/>
                <a:uFillTx/>
                <a:latin typeface="Arial"/>
                <a:ea typeface="+mn-ea"/>
                <a:cs typeface="+mn-cs"/>
              </a:rPr>
              <a:t>Start</a:t>
            </a:r>
            <a:r>
              <a:rPr kumimoji="0" lang="en-US" sz="2800" b="0" i="0" u="none" strike="noStrike" kern="1200" cap="none" spc="0" normalizeH="0" baseline="0" noProof="0" dirty="0" smtClean="0">
                <a:ln>
                  <a:noFill/>
                </a:ln>
                <a:solidFill>
                  <a:srgbClr val="141414"/>
                </a:solidFill>
                <a:effectLst/>
                <a:uLnTx/>
                <a:uFillTx/>
                <a:latin typeface="Arial"/>
                <a:ea typeface="+mn-ea"/>
                <a:cs typeface="+mn-cs"/>
              </a:rPr>
              <a:t> one or more stopped containers</a:t>
            </a:r>
          </a:p>
          <a:p>
            <a:pPr marL="0" marR="0" lvl="0" indent="0" algn="l" defTabSz="457200" rtl="0" eaLnBrk="0" fontAlgn="base" latinLnBrk="0" hangingPunct="0">
              <a:lnSpc>
                <a:spcPct val="100000"/>
              </a:lnSpc>
              <a:spcBef>
                <a:spcPct val="20000"/>
              </a:spcBef>
              <a:spcAft>
                <a:spcPct val="0"/>
              </a:spcAft>
              <a:buClrTx/>
              <a:buSzTx/>
              <a:buFont typeface="Arial" panose="020B0604020202020204" pitchFamily="34" charset="0"/>
              <a:buNone/>
              <a:tabLst/>
              <a:defRPr/>
            </a:pPr>
            <a:r>
              <a:rPr kumimoji="0" lang="en-US" sz="2800" b="1" i="0" u="none" strike="noStrike" kern="1200" cap="none" spc="0" normalizeH="0" baseline="0" noProof="0" dirty="0" smtClean="0">
                <a:ln>
                  <a:noFill/>
                </a:ln>
                <a:solidFill>
                  <a:srgbClr val="92D050"/>
                </a:solidFill>
                <a:effectLst/>
                <a:uLnTx/>
                <a:uFillTx/>
                <a:latin typeface="Arial"/>
                <a:ea typeface="+mn-ea"/>
                <a:cs typeface="+mn-cs"/>
              </a:rPr>
              <a:t>docker stop </a:t>
            </a:r>
            <a:r>
              <a:rPr kumimoji="0" lang="en-US" sz="2800" b="0" i="0" u="none" strike="noStrike" kern="1200" cap="none" spc="0" normalizeH="0" baseline="0" noProof="0" dirty="0" err="1" smtClean="0">
                <a:ln>
                  <a:noFill/>
                </a:ln>
                <a:solidFill>
                  <a:srgbClr val="141414"/>
                </a:solidFill>
                <a:effectLst/>
                <a:uLnTx/>
                <a:uFillTx/>
                <a:latin typeface="Arial"/>
                <a:ea typeface="+mn-ea"/>
                <a:cs typeface="+mn-cs"/>
              </a:rPr>
              <a:t>Stop</a:t>
            </a:r>
            <a:r>
              <a:rPr kumimoji="0" lang="en-US" sz="2800" b="0" i="0" u="none" strike="noStrike" kern="1200" cap="none" spc="0" normalizeH="0" baseline="0" noProof="0" dirty="0" smtClean="0">
                <a:ln>
                  <a:noFill/>
                </a:ln>
                <a:solidFill>
                  <a:srgbClr val="141414"/>
                </a:solidFill>
                <a:effectLst/>
                <a:uLnTx/>
                <a:uFillTx/>
                <a:latin typeface="Arial"/>
                <a:ea typeface="+mn-ea"/>
                <a:cs typeface="+mn-cs"/>
              </a:rPr>
              <a:t> one or more running containers</a:t>
            </a:r>
          </a:p>
          <a:p>
            <a:pPr marL="0" marR="0" lvl="0" indent="0" algn="l" defTabSz="457200" rtl="0" eaLnBrk="0" fontAlgn="base" latinLnBrk="0" hangingPunct="0">
              <a:lnSpc>
                <a:spcPct val="100000"/>
              </a:lnSpc>
              <a:spcBef>
                <a:spcPct val="20000"/>
              </a:spcBef>
              <a:spcAft>
                <a:spcPct val="0"/>
              </a:spcAft>
              <a:buClrTx/>
              <a:buSzTx/>
              <a:buFont typeface="Arial" panose="020B0604020202020204" pitchFamily="34" charset="0"/>
              <a:buNone/>
              <a:tabLst/>
              <a:defRPr/>
            </a:pPr>
            <a:r>
              <a:rPr kumimoji="0" lang="en-US" sz="2800" b="1" i="0" u="none" strike="noStrike" kern="1200" cap="none" spc="0" normalizeH="0" baseline="0" noProof="0" dirty="0" smtClean="0">
                <a:ln>
                  <a:noFill/>
                </a:ln>
                <a:solidFill>
                  <a:srgbClr val="141414"/>
                </a:solidFill>
                <a:effectLst/>
                <a:uLnTx/>
                <a:uFillTx/>
                <a:latin typeface="Arial"/>
                <a:ea typeface="+mn-ea"/>
                <a:cs typeface="+mn-cs"/>
              </a:rPr>
              <a:t>docker </a:t>
            </a:r>
            <a:r>
              <a:rPr kumimoji="0" lang="en-US" sz="2800" b="1" i="0" u="none" strike="noStrike" kern="1200" cap="none" spc="0" normalizeH="0" baseline="0" noProof="0" dirty="0" err="1" smtClean="0">
                <a:ln>
                  <a:noFill/>
                </a:ln>
                <a:solidFill>
                  <a:srgbClr val="141414"/>
                </a:solidFill>
                <a:effectLst/>
                <a:uLnTx/>
                <a:uFillTx/>
                <a:latin typeface="Arial"/>
                <a:ea typeface="+mn-ea"/>
                <a:cs typeface="+mn-cs"/>
              </a:rPr>
              <a:t>unpause</a:t>
            </a:r>
            <a:r>
              <a:rPr kumimoji="0" lang="en-US" sz="2800" b="1" i="0" u="none" strike="noStrike" kern="1200" cap="none" spc="0" normalizeH="0" baseline="0" noProof="0" dirty="0" smtClean="0">
                <a:ln>
                  <a:noFill/>
                </a:ln>
                <a:solidFill>
                  <a:srgbClr val="141414"/>
                </a:solidFill>
                <a:effectLst/>
                <a:uLnTx/>
                <a:uFillTx/>
                <a:latin typeface="Arial"/>
                <a:ea typeface="+mn-ea"/>
                <a:cs typeface="+mn-cs"/>
              </a:rPr>
              <a:t> </a:t>
            </a:r>
            <a:r>
              <a:rPr kumimoji="0" lang="en-US" sz="2800" b="0" i="0" u="none" strike="noStrike" kern="1200" cap="none" spc="0" normalizeH="0" baseline="0" noProof="0" dirty="0" err="1" smtClean="0">
                <a:ln>
                  <a:noFill/>
                </a:ln>
                <a:solidFill>
                  <a:srgbClr val="141414"/>
                </a:solidFill>
                <a:effectLst/>
                <a:uLnTx/>
                <a:uFillTx/>
                <a:latin typeface="Arial"/>
                <a:ea typeface="+mn-ea"/>
                <a:cs typeface="+mn-cs"/>
              </a:rPr>
              <a:t>Unpause</a:t>
            </a:r>
            <a:r>
              <a:rPr kumimoji="0" lang="en-US" sz="2800" b="0" i="0" u="none" strike="noStrike" kern="1200" cap="none" spc="0" normalizeH="0" baseline="0" noProof="0" dirty="0" smtClean="0">
                <a:ln>
                  <a:noFill/>
                </a:ln>
                <a:solidFill>
                  <a:srgbClr val="141414"/>
                </a:solidFill>
                <a:effectLst/>
                <a:uLnTx/>
                <a:uFillTx/>
                <a:latin typeface="Arial"/>
                <a:ea typeface="+mn-ea"/>
                <a:cs typeface="+mn-cs"/>
              </a:rPr>
              <a:t> all processes within one or more containers</a:t>
            </a:r>
          </a:p>
          <a:p>
            <a:pPr marL="0" marR="0" lvl="0" indent="0" algn="l" defTabSz="457200" rtl="0" eaLnBrk="0" fontAlgn="base" latinLnBrk="0" hangingPunct="0">
              <a:lnSpc>
                <a:spcPct val="100000"/>
              </a:lnSpc>
              <a:spcBef>
                <a:spcPct val="20000"/>
              </a:spcBef>
              <a:spcAft>
                <a:spcPct val="0"/>
              </a:spcAft>
              <a:buClrTx/>
              <a:buSzTx/>
              <a:buFont typeface="Arial" panose="020B0604020202020204" pitchFamily="34" charset="0"/>
              <a:buNone/>
              <a:tabLst/>
              <a:defRPr/>
            </a:pPr>
            <a:r>
              <a:rPr kumimoji="0" lang="en-US" sz="2800" b="1" i="0" u="none" strike="noStrike" kern="1200" cap="none" spc="0" normalizeH="0" baseline="0" noProof="0" dirty="0" smtClean="0">
                <a:ln>
                  <a:noFill/>
                </a:ln>
                <a:solidFill>
                  <a:srgbClr val="141414"/>
                </a:solidFill>
                <a:effectLst/>
                <a:uLnTx/>
                <a:uFillTx/>
                <a:latin typeface="Arial"/>
                <a:ea typeface="+mn-ea"/>
                <a:cs typeface="+mn-cs"/>
              </a:rPr>
              <a:t>docker volume </a:t>
            </a:r>
            <a:r>
              <a:rPr kumimoji="0" lang="en-US" sz="2800" b="0" i="0" u="none" strike="noStrike" kern="1200" cap="none" spc="0" normalizeH="0" baseline="0" noProof="0" dirty="0" smtClean="0">
                <a:ln>
                  <a:noFill/>
                </a:ln>
                <a:solidFill>
                  <a:srgbClr val="141414"/>
                </a:solidFill>
                <a:effectLst/>
                <a:uLnTx/>
                <a:uFillTx/>
                <a:latin typeface="Arial"/>
                <a:ea typeface="+mn-ea"/>
                <a:cs typeface="+mn-cs"/>
              </a:rPr>
              <a:t>Manage volumes</a:t>
            </a:r>
          </a:p>
          <a:p>
            <a:pPr marL="0" marR="0" lvl="0" indent="0" algn="l" defTabSz="457200" rtl="0" eaLnBrk="0" fontAlgn="base" latinLnBrk="0" hangingPunct="0">
              <a:lnSpc>
                <a:spcPct val="100000"/>
              </a:lnSpc>
              <a:spcBef>
                <a:spcPct val="20000"/>
              </a:spcBef>
              <a:spcAft>
                <a:spcPct val="0"/>
              </a:spcAft>
              <a:buClrTx/>
              <a:buSzTx/>
              <a:buFont typeface="Arial" panose="020B0604020202020204" pitchFamily="34" charset="0"/>
              <a:buNone/>
              <a:tabLst/>
              <a:defRPr/>
            </a:pPr>
            <a:r>
              <a:rPr kumimoji="0" lang="en-US" sz="2700" b="1" i="0" u="none" strike="noStrike" kern="1200" cap="none" spc="0" normalizeH="0" baseline="0" noProof="0" dirty="0" smtClean="0">
                <a:ln>
                  <a:noFill/>
                </a:ln>
                <a:solidFill>
                  <a:srgbClr val="92D050"/>
                </a:solidFill>
                <a:effectLst/>
                <a:uLnTx/>
                <a:uFillTx/>
                <a:latin typeface="Arial"/>
                <a:ea typeface="+mn-ea"/>
                <a:cs typeface="+mn-cs"/>
              </a:rPr>
              <a:t>docker inspect  </a:t>
            </a:r>
            <a:r>
              <a:rPr kumimoji="0" lang="en-US" sz="2800" b="0" i="0" u="none" strike="noStrike" kern="1200" cap="none" spc="0" normalizeH="0" baseline="0" noProof="0" dirty="0" smtClean="0">
                <a:ln>
                  <a:noFill/>
                </a:ln>
                <a:solidFill>
                  <a:srgbClr val="141414"/>
                </a:solidFill>
                <a:effectLst/>
                <a:uLnTx/>
                <a:uFillTx/>
                <a:latin typeface="Arial"/>
                <a:ea typeface="+mn-ea"/>
                <a:cs typeface="+mn-cs"/>
              </a:rPr>
              <a:t>detailed information on constructs controlled by Docker.</a:t>
            </a:r>
            <a:endParaRPr kumimoji="0" lang="en-US" sz="2700" b="1" i="0" u="none" strike="noStrike" kern="1200" cap="none" spc="0" normalizeH="0" baseline="0" noProof="0" dirty="0" smtClean="0">
              <a:ln>
                <a:noFill/>
              </a:ln>
              <a:solidFill>
                <a:srgbClr val="141414"/>
              </a:solidFill>
              <a:effectLst/>
              <a:uLnTx/>
              <a:uFillTx/>
              <a:latin typeface="Arial"/>
              <a:ea typeface="+mn-ea"/>
              <a:cs typeface="+mn-cs"/>
            </a:endParaRPr>
          </a:p>
          <a:p>
            <a:pPr marL="573088" marR="0" lvl="2" indent="-285750" algn="l" defTabSz="457200" rtl="0" eaLnBrk="1" fontAlgn="base" latinLnBrk="0" hangingPunct="1">
              <a:lnSpc>
                <a:spcPct val="100000"/>
              </a:lnSpc>
              <a:spcBef>
                <a:spcPct val="20000"/>
              </a:spcBef>
              <a:spcAft>
                <a:spcPct val="0"/>
              </a:spcAft>
              <a:buClr>
                <a:srgbClr val="6DB33F"/>
              </a:buClr>
              <a:buSzTx/>
              <a:buFont typeface="Wingdings" panose="05000000000000000000" pitchFamily="2" charset="2"/>
              <a:buChar char="Ø"/>
              <a:tabLst/>
              <a:defRPr/>
            </a:pPr>
            <a:endParaRPr kumimoji="0" lang="en-US" sz="800" b="1" i="0" u="none" strike="noStrike" kern="1200" cap="none" spc="0" normalizeH="0" baseline="0" noProof="0" dirty="0" smtClean="0">
              <a:ln>
                <a:noFill/>
              </a:ln>
              <a:solidFill>
                <a:srgbClr val="141414"/>
              </a:solidFill>
              <a:effectLst/>
              <a:uLnTx/>
              <a:uFillTx/>
              <a:latin typeface="Calibri" panose="020F0502020204030204" pitchFamily="34" charset="0"/>
              <a:ea typeface="+mn-ea"/>
              <a:cs typeface="+mn-cs"/>
            </a:endParaRPr>
          </a:p>
          <a:p>
            <a:pPr marL="514350" marR="0" lvl="1" indent="-285750" algn="l" defTabSz="457200" rtl="0" eaLnBrk="1" fontAlgn="base" latinLnBrk="0" hangingPunct="1">
              <a:lnSpc>
                <a:spcPct val="100000"/>
              </a:lnSpc>
              <a:spcBef>
                <a:spcPct val="20000"/>
              </a:spcBef>
              <a:spcAft>
                <a:spcPct val="0"/>
              </a:spcAft>
              <a:buClr>
                <a:srgbClr val="6DB33F"/>
              </a:buClr>
              <a:buSzTx/>
              <a:buFont typeface="Wingdings" panose="05000000000000000000" pitchFamily="2" charset="2"/>
              <a:buChar char="Ø"/>
              <a:tabLst/>
              <a:defRPr/>
            </a:pPr>
            <a:endParaRPr kumimoji="0" lang="en-US" sz="1000" b="1" i="0" u="none" strike="noStrike" kern="1200" cap="none" spc="0" normalizeH="0" baseline="0" noProof="0" dirty="0" smtClean="0">
              <a:ln>
                <a:noFill/>
              </a:ln>
              <a:solidFill>
                <a:srgbClr val="141414"/>
              </a:solidFill>
              <a:effectLst/>
              <a:uLnTx/>
              <a:uFillTx/>
              <a:latin typeface="Calibri" panose="020F0502020204030204" pitchFamily="34" charset="0"/>
              <a:ea typeface="+mn-ea"/>
              <a:cs typeface="+mn-cs"/>
            </a:endParaRPr>
          </a:p>
          <a:p>
            <a:pPr marL="514350" marR="0" lvl="1" indent="-285750" algn="l" defTabSz="457200" rtl="0" eaLnBrk="1" fontAlgn="base" latinLnBrk="0" hangingPunct="1">
              <a:lnSpc>
                <a:spcPct val="100000"/>
              </a:lnSpc>
              <a:spcBef>
                <a:spcPct val="20000"/>
              </a:spcBef>
              <a:spcAft>
                <a:spcPct val="0"/>
              </a:spcAft>
              <a:buClr>
                <a:srgbClr val="6DB33F"/>
              </a:buClr>
              <a:buSzTx/>
              <a:buFont typeface="Wingdings" panose="05000000000000000000" pitchFamily="2" charset="2"/>
              <a:buChar char="Ø"/>
              <a:tabLst/>
              <a:defRPr/>
            </a:pPr>
            <a:endParaRPr kumimoji="0" lang="en-US" sz="1000" b="1" i="0" u="none" strike="noStrike" kern="1200" cap="none" spc="0" normalizeH="0" baseline="0" noProof="0" dirty="0" smtClean="0">
              <a:ln>
                <a:noFill/>
              </a:ln>
              <a:solidFill>
                <a:srgbClr val="141414"/>
              </a:solidFill>
              <a:effectLst/>
              <a:uLnTx/>
              <a:uFillTx/>
              <a:latin typeface="Calibri" panose="020F0502020204030204" pitchFamily="34" charset="0"/>
              <a:ea typeface="+mn-ea"/>
              <a:cs typeface="+mn-cs"/>
            </a:endParaRPr>
          </a:p>
          <a:p>
            <a:pPr marL="514350" marR="0" lvl="1" indent="-285750" algn="l" defTabSz="457200" rtl="0" eaLnBrk="1" fontAlgn="base" latinLnBrk="0" hangingPunct="1">
              <a:lnSpc>
                <a:spcPct val="100000"/>
              </a:lnSpc>
              <a:spcBef>
                <a:spcPct val="20000"/>
              </a:spcBef>
              <a:spcAft>
                <a:spcPct val="0"/>
              </a:spcAft>
              <a:buClr>
                <a:srgbClr val="6DB33F"/>
              </a:buClr>
              <a:buSzTx/>
              <a:buFont typeface="Wingdings" panose="05000000000000000000" pitchFamily="2" charset="2"/>
              <a:buChar char="Ø"/>
              <a:tabLst/>
              <a:defRPr/>
            </a:pPr>
            <a:endParaRPr kumimoji="0" lang="en-US" sz="1000" b="1" i="0" u="none" strike="noStrike" kern="1200" cap="none" spc="0" normalizeH="0" baseline="0" noProof="0" dirty="0" smtClean="0">
              <a:ln>
                <a:noFill/>
              </a:ln>
              <a:solidFill>
                <a:srgbClr val="141414"/>
              </a:solidFill>
              <a:effectLst/>
              <a:uLnTx/>
              <a:uFillTx/>
              <a:latin typeface="Calibri" panose="020F0502020204030204" pitchFamily="34" charset="0"/>
              <a:ea typeface="+mn-ea"/>
              <a:cs typeface="+mn-cs"/>
            </a:endParaRPr>
          </a:p>
          <a:p>
            <a:pPr marL="514350" marR="0" lvl="1" indent="-285750" algn="l" defTabSz="457200" rtl="0" eaLnBrk="1" fontAlgn="base" latinLnBrk="0" hangingPunct="1">
              <a:lnSpc>
                <a:spcPct val="100000"/>
              </a:lnSpc>
              <a:spcBef>
                <a:spcPct val="20000"/>
              </a:spcBef>
              <a:spcAft>
                <a:spcPct val="0"/>
              </a:spcAft>
              <a:buClr>
                <a:srgbClr val="6DB33F"/>
              </a:buClr>
              <a:buSzTx/>
              <a:buFont typeface="Wingdings" panose="05000000000000000000" pitchFamily="2" charset="2"/>
              <a:buChar char="Ø"/>
              <a:tabLst/>
              <a:defRPr/>
            </a:pPr>
            <a:endParaRPr kumimoji="0" lang="en-US" sz="1000" b="1" i="0" u="none" strike="noStrike" kern="1200" cap="none" spc="0" normalizeH="0" baseline="0" noProof="0" dirty="0" smtClean="0">
              <a:ln>
                <a:noFill/>
              </a:ln>
              <a:solidFill>
                <a:srgbClr val="141414"/>
              </a:solidFill>
              <a:effectLst/>
              <a:uLnTx/>
              <a:uFillTx/>
              <a:latin typeface="Calibri" panose="020F0502020204030204" pitchFamily="34" charset="0"/>
              <a:ea typeface="+mn-ea"/>
              <a:cs typeface="+mn-cs"/>
            </a:endParaRPr>
          </a:p>
          <a:p>
            <a:pPr marL="514350" marR="0" lvl="1" indent="-285750" algn="l" defTabSz="457200" rtl="0" eaLnBrk="1" fontAlgn="base" latinLnBrk="0" hangingPunct="1">
              <a:lnSpc>
                <a:spcPct val="100000"/>
              </a:lnSpc>
              <a:spcBef>
                <a:spcPct val="20000"/>
              </a:spcBef>
              <a:spcAft>
                <a:spcPct val="0"/>
              </a:spcAft>
              <a:buClr>
                <a:srgbClr val="6DB33F"/>
              </a:buClr>
              <a:buSzTx/>
              <a:buFont typeface="Wingdings" panose="05000000000000000000" pitchFamily="2" charset="2"/>
              <a:buChar char="Ø"/>
              <a:tabLst/>
              <a:defRPr/>
            </a:pPr>
            <a:endParaRPr kumimoji="0" lang="en-US" sz="1000" b="1" i="0" u="none" strike="noStrike" kern="1200" cap="none" spc="0" normalizeH="0" baseline="0" noProof="0" dirty="0" smtClean="0">
              <a:ln>
                <a:noFill/>
              </a:ln>
              <a:solidFill>
                <a:srgbClr val="141414"/>
              </a:solidFill>
              <a:effectLst/>
              <a:uLnTx/>
              <a:uFillTx/>
              <a:latin typeface="Calibri" panose="020F0502020204030204" pitchFamily="34" charset="0"/>
              <a:ea typeface="+mn-ea"/>
              <a:cs typeface="+mn-cs"/>
            </a:endParaRPr>
          </a:p>
          <a:p>
            <a:pPr marL="514350" marR="0" lvl="1" indent="-285750" algn="l" defTabSz="457200" rtl="0" eaLnBrk="1" fontAlgn="base" latinLnBrk="0" hangingPunct="1">
              <a:lnSpc>
                <a:spcPct val="100000"/>
              </a:lnSpc>
              <a:spcBef>
                <a:spcPct val="20000"/>
              </a:spcBef>
              <a:spcAft>
                <a:spcPct val="0"/>
              </a:spcAft>
              <a:buClr>
                <a:srgbClr val="6DB33F"/>
              </a:buClr>
              <a:buSzTx/>
              <a:buFont typeface="Wingdings" panose="05000000000000000000" pitchFamily="2" charset="2"/>
              <a:buChar char="Ø"/>
              <a:tabLst/>
              <a:defRPr/>
            </a:pPr>
            <a:endParaRPr kumimoji="0" lang="en-US" sz="1000" b="1" i="0" u="none" strike="noStrike" kern="1200" cap="none" spc="0" normalizeH="0" baseline="0" noProof="0" dirty="0" smtClean="0">
              <a:ln>
                <a:noFill/>
              </a:ln>
              <a:solidFill>
                <a:srgbClr val="141414"/>
              </a:solidFill>
              <a:effectLst/>
              <a:uLnTx/>
              <a:uFillTx/>
              <a:latin typeface="Calibri" panose="020F0502020204030204" pitchFamily="34" charset="0"/>
              <a:ea typeface="+mn-ea"/>
              <a:cs typeface="+mn-cs"/>
            </a:endParaRPr>
          </a:p>
          <a:p>
            <a:pPr marL="0" marR="0" lvl="0" indent="0" algn="l" defTabSz="457200" rtl="0" eaLnBrk="1" fontAlgn="base" latinLnBrk="0" hangingPunct="1">
              <a:lnSpc>
                <a:spcPct val="100000"/>
              </a:lnSpc>
              <a:spcBef>
                <a:spcPct val="20000"/>
              </a:spcBef>
              <a:spcAft>
                <a:spcPct val="0"/>
              </a:spcAft>
              <a:buClrTx/>
              <a:buSzTx/>
              <a:buFont typeface="Arial" panose="020B0604020202020204" pitchFamily="34" charset="0"/>
              <a:buNone/>
              <a:tabLst/>
              <a:defRPr/>
            </a:pPr>
            <a:endParaRPr kumimoji="0" lang="en-US" sz="1400" b="1" i="0" u="none" strike="noStrike" kern="1200" cap="none" spc="0" normalizeH="0" baseline="0" noProof="0" dirty="0" smtClean="0">
              <a:ln>
                <a:noFill/>
              </a:ln>
              <a:solidFill>
                <a:srgbClr val="141414"/>
              </a:solidFill>
              <a:effectLst/>
              <a:uLnTx/>
              <a:uFillTx/>
              <a:latin typeface="Calibri" panose="020F0502020204030204" pitchFamily="34" charset="0"/>
              <a:ea typeface="+mn-ea"/>
              <a:cs typeface="+mn-cs"/>
            </a:endParaRPr>
          </a:p>
        </p:txBody>
      </p:sp>
      <p:sp>
        <p:nvSpPr>
          <p:cNvPr id="10" name="Title 3"/>
          <p:cNvSpPr>
            <a:spLocks noGrp="1"/>
          </p:cNvSpPr>
          <p:nvPr>
            <p:ph type="title"/>
          </p:nvPr>
        </p:nvSpPr>
        <p:spPr>
          <a:xfrm>
            <a:off x="304800" y="247650"/>
            <a:ext cx="8464550" cy="455613"/>
          </a:xfrm>
        </p:spPr>
        <p:txBody>
          <a:bodyPr rtlCol="0">
            <a:normAutofit/>
          </a:bodyPr>
          <a:lstStyle/>
          <a:p>
            <a:pPr eaLnBrk="1" hangingPunct="1"/>
            <a:r>
              <a:rPr lang="en-US" altLang="en-US" dirty="0" smtClean="0"/>
              <a:t>Docker Commands</a:t>
            </a:r>
            <a:endParaRPr lang="en-US" altLang="en-US" dirty="0"/>
          </a:p>
        </p:txBody>
      </p:sp>
    </p:spTree>
    <p:extLst>
      <p:ext uri="{BB962C8B-B14F-4D97-AF65-F5344CB8AC3E}">
        <p14:creationId xmlns:p14="http://schemas.microsoft.com/office/powerpoint/2010/main" val="360294124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a:ln>
                  <a:noFill/>
                </a:ln>
                <a:solidFill>
                  <a:srgbClr val="0033A0"/>
                </a:solidFill>
                <a:effectLst/>
                <a:uLnTx/>
                <a:uFillTx/>
                <a:latin typeface="Arial" panose="020B0604020202020204"/>
                <a:ea typeface="+mn-ea"/>
                <a:cs typeface="+mn-cs"/>
              </a:rPr>
              <a:t>© 2019 Cognizant</a:t>
            </a:r>
          </a:p>
        </p:txBody>
      </p:sp>
      <p:sp>
        <p:nvSpPr>
          <p:cNvPr id="6" name="Slide Number Placeholder 5"/>
          <p:cNvSpPr>
            <a:spLocks noGrp="1"/>
          </p:cNvSpPr>
          <p:nvPr>
            <p:ph type="sldNum" sz="quarter" idx="12"/>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2EFEF571-C9B4-4D92-A7F7-315B894862A8}" type="slidenum">
              <a:rPr kumimoji="0" lang="en-US" sz="900" b="1" i="0" u="none" strike="noStrike" kern="1200" cap="none" spc="0" normalizeH="0" baseline="0" noProof="0" smtClean="0">
                <a:ln>
                  <a:noFill/>
                </a:ln>
                <a:solidFill>
                  <a:srgbClr val="00B140"/>
                </a:solidFill>
                <a:effectLst/>
                <a:uLnTx/>
                <a:uFillTx/>
                <a:latin typeface="Arial" panose="020B060402020202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43</a:t>
            </a:fld>
            <a:endParaRPr kumimoji="0" lang="en-US" sz="900" b="1" i="0" u="none" strike="noStrike" kern="1200" cap="none" spc="0" normalizeH="0" baseline="0" noProof="0" dirty="0">
              <a:ln>
                <a:noFill/>
              </a:ln>
              <a:solidFill>
                <a:srgbClr val="00B140"/>
              </a:solidFill>
              <a:effectLst/>
              <a:uLnTx/>
              <a:uFillTx/>
              <a:latin typeface="Arial" panose="020B0604020202020204"/>
              <a:ea typeface="+mn-ea"/>
              <a:cs typeface="+mn-cs"/>
            </a:endParaRPr>
          </a:p>
        </p:txBody>
      </p:sp>
      <p:sp>
        <p:nvSpPr>
          <p:cNvPr id="7" name="Title 3"/>
          <p:cNvSpPr>
            <a:spLocks noGrp="1"/>
          </p:cNvSpPr>
          <p:nvPr>
            <p:ph type="title"/>
          </p:nvPr>
        </p:nvSpPr>
        <p:spPr>
          <a:xfrm>
            <a:off x="294640" y="148520"/>
            <a:ext cx="8464550" cy="455613"/>
          </a:xfrm>
        </p:spPr>
        <p:txBody>
          <a:bodyPr rtlCol="0">
            <a:noAutofit/>
          </a:bodyPr>
          <a:lstStyle/>
          <a:p>
            <a:pPr eaLnBrk="1" hangingPunct="1"/>
            <a:r>
              <a:rPr lang="en-US" altLang="en-US" sz="2500" dirty="0" smtClean="0">
                <a:latin typeface="Calibri" panose="020F0502020204030204" pitchFamily="34" charset="0"/>
              </a:rPr>
              <a:t>Case study 1</a:t>
            </a:r>
            <a:endParaRPr lang="en-US" altLang="en-US" sz="2500" dirty="0">
              <a:latin typeface="Calibri" panose="020F0502020204030204" pitchFamily="34" charset="0"/>
            </a:endParaRPr>
          </a:p>
        </p:txBody>
      </p:sp>
      <p:sp>
        <p:nvSpPr>
          <p:cNvPr id="11" name="Rounded Rectangle 10"/>
          <p:cNvSpPr/>
          <p:nvPr/>
        </p:nvSpPr>
        <p:spPr>
          <a:xfrm>
            <a:off x="1190826" y="1427644"/>
            <a:ext cx="5308296" cy="2023480"/>
          </a:xfrm>
          <a:prstGeom prst="roundRect">
            <a:avLst/>
          </a:prstGeom>
          <a:solidFill>
            <a:srgbClr val="5B9BD5"/>
          </a:solidFill>
          <a:ln w="12700" cap="flat" cmpd="sng" algn="ctr">
            <a:solidFill>
              <a:srgbClr val="5B9BD5">
                <a:shade val="50000"/>
              </a:srgbClr>
            </a:solidFill>
            <a:prstDash val="solid"/>
            <a:miter lim="800000"/>
          </a:ln>
          <a:effectLst/>
        </p:spPr>
        <p:txBody>
          <a:bodyPr rtlCol="0" anchor="ctr"/>
          <a:lstStyle/>
          <a:p>
            <a:pPr marL="285750" marR="0" lvl="0" indent="-285750" defTabSz="91440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IN" sz="800" b="0" i="0" u="none" strike="noStrike" kern="0" cap="none" spc="0" normalizeH="0" baseline="0" noProof="0" dirty="0" smtClean="0">
                <a:ln>
                  <a:noFill/>
                </a:ln>
                <a:solidFill>
                  <a:prstClr val="white"/>
                </a:solidFill>
                <a:effectLst/>
                <a:uLnTx/>
                <a:uFillTx/>
                <a:latin typeface="Arial" panose="020B0604020202020204" pitchFamily="34" charset="0"/>
                <a:cs typeface="Arial" panose="020B0604020202020204" pitchFamily="34" charset="0"/>
              </a:rPr>
              <a:t>Checkout the source code from GitHub repo.</a:t>
            </a:r>
          </a:p>
          <a:p>
            <a:pPr marL="742950" marR="0" lvl="1" indent="-285750" defTabSz="91440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IN" sz="800" b="0" i="0" u="none" strike="noStrike" kern="0" cap="none" spc="0" normalizeH="0" baseline="0" noProof="0" dirty="0" smtClean="0">
                <a:ln>
                  <a:noFill/>
                </a:ln>
                <a:solidFill>
                  <a:prstClr val="white"/>
                </a:solidFill>
                <a:effectLst/>
                <a:uLnTx/>
                <a:uFillTx/>
                <a:latin typeface="Arial" panose="020B0604020202020204" pitchFamily="34" charset="0"/>
                <a:cs typeface="Arial" panose="020B0604020202020204" pitchFamily="34" charset="0"/>
              </a:rPr>
              <a:t>Take one web application . Ex: html pages (search it in GitHub will get one sample app)</a:t>
            </a:r>
          </a:p>
          <a:p>
            <a:pPr marL="742950" marR="0" lvl="1" indent="-285750" defTabSz="91440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800" b="0" i="0" u="none" strike="noStrike" kern="0" cap="none" spc="0" normalizeH="0" baseline="0" noProof="0" dirty="0" smtClean="0">
                <a:ln>
                  <a:noFill/>
                </a:ln>
                <a:solidFill>
                  <a:prstClr val="white"/>
                </a:solidFill>
                <a:effectLst/>
                <a:uLnTx/>
                <a:uFillTx/>
                <a:latin typeface="Arial" panose="020B0604020202020204" pitchFamily="34" charset="0"/>
                <a:cs typeface="Arial" panose="020B0604020202020204" pitchFamily="34" charset="0"/>
              </a:rPr>
              <a:t>Create a dockerfile in the same repo </a:t>
            </a:r>
          </a:p>
          <a:p>
            <a:pPr marL="1200150" marR="0" lvl="2" indent="-285750" defTabSz="91440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800" b="0" i="0" u="none" strike="noStrike" kern="0" cap="none" spc="0" normalizeH="0" baseline="0" noProof="0" dirty="0" smtClean="0">
                <a:ln>
                  <a:noFill/>
                </a:ln>
                <a:solidFill>
                  <a:prstClr val="white"/>
                </a:solidFill>
                <a:effectLst/>
                <a:uLnTx/>
                <a:uFillTx/>
                <a:latin typeface="Arial" panose="020B0604020202020204" pitchFamily="34" charset="0"/>
                <a:cs typeface="Arial" panose="020B0604020202020204" pitchFamily="34" charset="0"/>
              </a:rPr>
              <a:t>In the dockerfile , install the apache server in ubuntu.</a:t>
            </a:r>
          </a:p>
          <a:p>
            <a:pPr marL="1200150" marR="0" lvl="2" indent="-285750" defTabSz="91440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800" b="0" i="0" u="none" strike="noStrike" kern="0" cap="none" spc="0" normalizeH="0" baseline="0" noProof="0" dirty="0" smtClean="0">
                <a:ln>
                  <a:noFill/>
                </a:ln>
                <a:solidFill>
                  <a:prstClr val="white"/>
                </a:solidFill>
                <a:effectLst/>
                <a:uLnTx/>
                <a:uFillTx/>
                <a:latin typeface="Arial" panose="020B0604020202020204" pitchFamily="34" charset="0"/>
                <a:cs typeface="Arial" panose="020B0604020202020204" pitchFamily="34" charset="0"/>
              </a:rPr>
              <a:t>Create a image from the dockerfile</a:t>
            </a:r>
          </a:p>
          <a:p>
            <a:pPr marL="1200150" marR="0" lvl="2" indent="-285750" defTabSz="91440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800" b="0" i="0" u="none" strike="noStrike" kern="0" cap="none" spc="0" normalizeH="0" baseline="0" noProof="0" dirty="0" smtClean="0">
                <a:ln>
                  <a:noFill/>
                </a:ln>
                <a:solidFill>
                  <a:prstClr val="white"/>
                </a:solidFill>
                <a:effectLst/>
                <a:uLnTx/>
                <a:uFillTx/>
                <a:latin typeface="Arial" panose="020B0604020202020204" pitchFamily="34" charset="0"/>
                <a:cs typeface="Arial" panose="020B0604020202020204" pitchFamily="34" charset="0"/>
              </a:rPr>
              <a:t>Create a container and run the web application and test it.</a:t>
            </a:r>
          </a:p>
          <a:p>
            <a:pPr marL="1200150" marR="0" lvl="2" indent="-285750" defTabSz="91440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US" sz="800" b="0" i="0" u="none" strike="noStrike" kern="0" cap="none" spc="0" normalizeH="0" baseline="0" noProof="0" dirty="0" smtClean="0">
              <a:ln>
                <a:noFill/>
              </a:ln>
              <a:solidFill>
                <a:prstClr val="white"/>
              </a:solidFill>
              <a:effectLst/>
              <a:uLnTx/>
              <a:uFillTx/>
              <a:latin typeface="Arial" panose="020B0604020202020204" pitchFamily="34" charset="0"/>
              <a:cs typeface="Arial" panose="020B0604020202020204" pitchFamily="34" charset="0"/>
            </a:endParaRPr>
          </a:p>
          <a:p>
            <a:pPr marL="285750" marR="0" lvl="0" indent="-285750" defTabSz="91440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800" b="0" i="0" u="none" strike="noStrike" kern="0" cap="none" spc="0" normalizeH="0" baseline="0" noProof="0" dirty="0" smtClean="0">
                <a:ln>
                  <a:noFill/>
                </a:ln>
                <a:solidFill>
                  <a:prstClr val="white"/>
                </a:solidFill>
                <a:effectLst/>
                <a:uLnTx/>
                <a:uFillTx/>
                <a:latin typeface="Arial" panose="020B0604020202020204" pitchFamily="34" charset="0"/>
                <a:cs typeface="Arial" panose="020B0604020202020204" pitchFamily="34" charset="0"/>
              </a:rPr>
              <a:t>Jenkins</a:t>
            </a:r>
          </a:p>
          <a:p>
            <a:pPr marL="742950" marR="0" lvl="1" indent="-285750" defTabSz="91440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800" b="0" i="0" u="none" strike="noStrike" kern="0" cap="none" spc="0" normalizeH="0" baseline="0" noProof="0" dirty="0" smtClean="0">
                <a:ln>
                  <a:noFill/>
                </a:ln>
                <a:solidFill>
                  <a:prstClr val="white"/>
                </a:solidFill>
                <a:effectLst/>
                <a:uLnTx/>
                <a:uFillTx/>
                <a:latin typeface="Arial" panose="020B0604020202020204" pitchFamily="34" charset="0"/>
                <a:cs typeface="Arial" panose="020B0604020202020204" pitchFamily="34" charset="0"/>
              </a:rPr>
              <a:t>Install jenkins in the same server where docker exists</a:t>
            </a:r>
          </a:p>
          <a:p>
            <a:pPr marL="742950" marR="0" lvl="1" indent="-285750" defTabSz="91440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800" b="0" i="0" u="none" strike="noStrike" kern="0" cap="none" spc="0" normalizeH="0" baseline="0" noProof="0" dirty="0" smtClean="0">
                <a:ln>
                  <a:noFill/>
                </a:ln>
                <a:solidFill>
                  <a:prstClr val="white"/>
                </a:solidFill>
                <a:effectLst/>
                <a:uLnTx/>
                <a:uFillTx/>
                <a:latin typeface="Arial" panose="020B0604020202020204" pitchFamily="34" charset="0"/>
                <a:cs typeface="Arial" panose="020B0604020202020204" pitchFamily="34" charset="0"/>
              </a:rPr>
              <a:t>Install the require plugins in Jenkins (ex: docker)</a:t>
            </a:r>
          </a:p>
          <a:p>
            <a:pPr marL="742950" marR="0" lvl="1" indent="-285750" defTabSz="91440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800" b="0" i="0" u="none" strike="noStrike" kern="0" cap="none" spc="0" normalizeH="0" baseline="0" noProof="0" dirty="0" smtClean="0">
                <a:ln>
                  <a:noFill/>
                </a:ln>
                <a:solidFill>
                  <a:prstClr val="white"/>
                </a:solidFill>
                <a:effectLst/>
                <a:uLnTx/>
                <a:uFillTx/>
                <a:latin typeface="Arial" panose="020B0604020202020204" pitchFamily="34" charset="0"/>
                <a:cs typeface="Arial" panose="020B0604020202020204" pitchFamily="34" charset="0"/>
              </a:rPr>
              <a:t>Configure the settings in Jenkins for git,docker,Java</a:t>
            </a:r>
          </a:p>
          <a:p>
            <a:pPr marL="742950" marR="0" lvl="1" indent="-285750" defTabSz="91440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800" b="0" i="0" u="none" strike="noStrike" kern="0" cap="none" spc="0" normalizeH="0" baseline="0" noProof="0" dirty="0" smtClean="0">
                <a:ln>
                  <a:noFill/>
                </a:ln>
                <a:solidFill>
                  <a:prstClr val="white"/>
                </a:solidFill>
                <a:effectLst/>
                <a:uLnTx/>
                <a:uFillTx/>
                <a:latin typeface="Arial" panose="020B0604020202020204" pitchFamily="34" charset="0"/>
                <a:cs typeface="Arial" panose="020B0604020202020204" pitchFamily="34" charset="0"/>
              </a:rPr>
              <a:t>Create a freestyle job and provide the steps to build the docker images from dockerfile</a:t>
            </a:r>
          </a:p>
          <a:p>
            <a:pPr marL="742950" marR="0" lvl="1" indent="-285750" defTabSz="91440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800" b="0" i="0" u="none" strike="noStrike" kern="0" cap="none" spc="0" normalizeH="0" baseline="0" noProof="0" dirty="0" smtClean="0">
                <a:ln>
                  <a:noFill/>
                </a:ln>
                <a:solidFill>
                  <a:prstClr val="white"/>
                </a:solidFill>
                <a:effectLst/>
                <a:uLnTx/>
                <a:uFillTx/>
                <a:latin typeface="Arial" panose="020B0604020202020204" pitchFamily="34" charset="0"/>
                <a:cs typeface="Arial" panose="020B0604020202020204" pitchFamily="34" charset="0"/>
              </a:rPr>
              <a:t>Also create a container once the image is created</a:t>
            </a:r>
          </a:p>
          <a:p>
            <a:pPr marL="742950" marR="0" lvl="1" indent="-285750" defTabSz="91440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800" b="0" i="0" u="none" strike="noStrike" kern="0" cap="none" spc="0" normalizeH="0" baseline="0" noProof="0" dirty="0" smtClean="0">
                <a:ln>
                  <a:noFill/>
                </a:ln>
                <a:solidFill>
                  <a:prstClr val="white"/>
                </a:solidFill>
                <a:effectLst/>
                <a:uLnTx/>
                <a:uFillTx/>
                <a:latin typeface="Arial" panose="020B0604020202020204" pitchFamily="34" charset="0"/>
                <a:cs typeface="Arial" panose="020B0604020202020204" pitchFamily="34" charset="0"/>
              </a:rPr>
              <a:t>Execute the build and check the results </a:t>
            </a:r>
          </a:p>
          <a:p>
            <a:pPr marL="1200150" marR="0" lvl="2" indent="-285750" defTabSz="91440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US" sz="800" b="0" i="0" u="none" strike="noStrike" kern="0" cap="none" spc="0" normalizeH="0" baseline="0" noProof="0" dirty="0" smtClean="0">
              <a:ln>
                <a:noFill/>
              </a:ln>
              <a:solidFill>
                <a:prstClr val="white"/>
              </a:solidFill>
              <a:effectLst/>
              <a:uLnTx/>
              <a:uFillTx/>
              <a:latin typeface="Arial" panose="020B0604020202020204" pitchFamily="34" charset="0"/>
              <a:cs typeface="Arial" panose="020B0604020202020204" pitchFamily="34" charset="0"/>
            </a:endParaRPr>
          </a:p>
        </p:txBody>
      </p:sp>
      <p:sp>
        <p:nvSpPr>
          <p:cNvPr id="12" name="Rounded Rectangle 11"/>
          <p:cNvSpPr/>
          <p:nvPr/>
        </p:nvSpPr>
        <p:spPr>
          <a:xfrm>
            <a:off x="1885546" y="1201334"/>
            <a:ext cx="3766867" cy="226310"/>
          </a:xfrm>
          <a:prstGeom prst="roundRect">
            <a:avLst/>
          </a:prstGeom>
          <a:gradFill rotWithShape="1">
            <a:gsLst>
              <a:gs pos="0">
                <a:srgbClr val="ED7D31">
                  <a:lumMod val="110000"/>
                  <a:satMod val="105000"/>
                  <a:tint val="67000"/>
                </a:srgbClr>
              </a:gs>
              <a:gs pos="50000">
                <a:srgbClr val="ED7D31">
                  <a:lumMod val="105000"/>
                  <a:satMod val="103000"/>
                  <a:tint val="73000"/>
                </a:srgbClr>
              </a:gs>
              <a:gs pos="100000">
                <a:srgbClr val="ED7D31">
                  <a:lumMod val="105000"/>
                  <a:satMod val="109000"/>
                  <a:tint val="81000"/>
                </a:srgbClr>
              </a:gs>
            </a:gsLst>
            <a:lin ang="5400000" scaled="0"/>
          </a:gradFill>
          <a:ln w="6350" cap="flat" cmpd="sng" algn="ctr">
            <a:solidFill>
              <a:srgbClr val="ED7D3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smtClean="0">
                <a:ln>
                  <a:noFill/>
                </a:ln>
                <a:solidFill>
                  <a:prstClr val="black"/>
                </a:solidFill>
                <a:effectLst/>
                <a:uLnTx/>
                <a:uFillTx/>
                <a:latin typeface="Arial" panose="020B0604020202020204" pitchFamily="34" charset="0"/>
                <a:cs typeface="Arial" panose="020B0604020202020204" pitchFamily="34" charset="0"/>
              </a:rPr>
              <a:t>Case study 1 – Docker and Jenkins Integration</a:t>
            </a:r>
          </a:p>
        </p:txBody>
      </p:sp>
    </p:spTree>
    <p:extLst>
      <p:ext uri="{BB962C8B-B14F-4D97-AF65-F5344CB8AC3E}">
        <p14:creationId xmlns:p14="http://schemas.microsoft.com/office/powerpoint/2010/main" val="174992235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a:ln>
                  <a:noFill/>
                </a:ln>
                <a:solidFill>
                  <a:srgbClr val="0033A0"/>
                </a:solidFill>
                <a:effectLst/>
                <a:uLnTx/>
                <a:uFillTx/>
                <a:latin typeface="Arial" panose="020B0604020202020204"/>
                <a:ea typeface="+mn-ea"/>
                <a:cs typeface="+mn-cs"/>
              </a:rPr>
              <a:t>© 2019 Cognizant</a:t>
            </a:r>
          </a:p>
        </p:txBody>
      </p:sp>
      <p:sp>
        <p:nvSpPr>
          <p:cNvPr id="6" name="Slide Number Placeholder 5"/>
          <p:cNvSpPr>
            <a:spLocks noGrp="1"/>
          </p:cNvSpPr>
          <p:nvPr>
            <p:ph type="sldNum" sz="quarter" idx="12"/>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2EFEF571-C9B4-4D92-A7F7-315B894862A8}" type="slidenum">
              <a:rPr kumimoji="0" lang="en-US" sz="900" b="1" i="0" u="none" strike="noStrike" kern="1200" cap="none" spc="0" normalizeH="0" baseline="0" noProof="0" smtClean="0">
                <a:ln>
                  <a:noFill/>
                </a:ln>
                <a:solidFill>
                  <a:srgbClr val="00B140"/>
                </a:solidFill>
                <a:effectLst/>
                <a:uLnTx/>
                <a:uFillTx/>
                <a:latin typeface="Arial" panose="020B060402020202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44</a:t>
            </a:fld>
            <a:endParaRPr kumimoji="0" lang="en-US" sz="900" b="1" i="0" u="none" strike="noStrike" kern="1200" cap="none" spc="0" normalizeH="0" baseline="0" noProof="0" dirty="0">
              <a:ln>
                <a:noFill/>
              </a:ln>
              <a:solidFill>
                <a:srgbClr val="00B140"/>
              </a:solidFill>
              <a:effectLst/>
              <a:uLnTx/>
              <a:uFillTx/>
              <a:latin typeface="Arial" panose="020B0604020202020204"/>
              <a:ea typeface="+mn-ea"/>
              <a:cs typeface="+mn-cs"/>
            </a:endParaRPr>
          </a:p>
        </p:txBody>
      </p:sp>
      <p:sp>
        <p:nvSpPr>
          <p:cNvPr id="7" name="Title 3"/>
          <p:cNvSpPr>
            <a:spLocks noGrp="1"/>
          </p:cNvSpPr>
          <p:nvPr>
            <p:ph type="title"/>
          </p:nvPr>
        </p:nvSpPr>
        <p:spPr>
          <a:xfrm>
            <a:off x="294640" y="148520"/>
            <a:ext cx="8464550" cy="455613"/>
          </a:xfrm>
        </p:spPr>
        <p:txBody>
          <a:bodyPr rtlCol="0">
            <a:noAutofit/>
          </a:bodyPr>
          <a:lstStyle/>
          <a:p>
            <a:pPr eaLnBrk="1" hangingPunct="1"/>
            <a:r>
              <a:rPr lang="en-US" altLang="en-US" sz="2500" dirty="0" smtClean="0">
                <a:latin typeface="Calibri" panose="020F0502020204030204" pitchFamily="34" charset="0"/>
              </a:rPr>
              <a:t>Case study 2</a:t>
            </a:r>
            <a:endParaRPr lang="en-US" altLang="en-US" sz="2500" dirty="0">
              <a:latin typeface="Calibri" panose="020F0502020204030204" pitchFamily="34" charset="0"/>
            </a:endParaRPr>
          </a:p>
        </p:txBody>
      </p:sp>
      <p:sp>
        <p:nvSpPr>
          <p:cNvPr id="10" name="Rounded Rectangle 9"/>
          <p:cNvSpPr/>
          <p:nvPr/>
        </p:nvSpPr>
        <p:spPr>
          <a:xfrm>
            <a:off x="640080" y="1234840"/>
            <a:ext cx="7197634" cy="2761489"/>
          </a:xfrm>
          <a:prstGeom prst="roundRect">
            <a:avLst/>
          </a:prstGeom>
          <a:solidFill>
            <a:srgbClr val="5B9BD5"/>
          </a:solidFill>
          <a:ln w="12700" cap="flat" cmpd="sng" algn="ctr">
            <a:solidFill>
              <a:srgbClr val="5B9BD5">
                <a:shade val="50000"/>
              </a:srgbClr>
            </a:solidFill>
            <a:prstDash val="solid"/>
            <a:miter lim="800000"/>
          </a:ln>
          <a:effectLst/>
        </p:spPr>
        <p:txBody>
          <a:bodyPr rtlCol="0" anchor="ctr"/>
          <a:lstStyle/>
          <a:p>
            <a:pPr marL="285750" marR="0" lvl="0" indent="-285750" defTabSz="91440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IN" sz="1200" b="0" i="0" u="none" strike="noStrike" kern="0" cap="none" spc="0" normalizeH="0" baseline="0" noProof="0" dirty="0" smtClean="0">
                <a:ln>
                  <a:noFill/>
                </a:ln>
                <a:solidFill>
                  <a:prstClr val="white"/>
                </a:solidFill>
                <a:effectLst/>
                <a:uLnTx/>
                <a:uFillTx/>
                <a:latin typeface="Arial" panose="020B0604020202020204" pitchFamily="34" charset="0"/>
                <a:cs typeface="Arial" panose="020B0604020202020204" pitchFamily="34" charset="0"/>
              </a:rPr>
              <a:t>Checkout the source code from GitHub repo.</a:t>
            </a:r>
          </a:p>
          <a:p>
            <a:pPr marL="285750" marR="0" lvl="0" indent="-285750" defTabSz="91440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1200" b="0" i="0" u="none" strike="noStrike" kern="0" cap="none" spc="0" normalizeH="0" baseline="0" noProof="0" dirty="0" smtClean="0">
                <a:ln>
                  <a:noFill/>
                </a:ln>
                <a:solidFill>
                  <a:prstClr val="white"/>
                </a:solidFill>
                <a:effectLst/>
                <a:uLnTx/>
                <a:uFillTx/>
                <a:latin typeface="Arial" panose="020B0604020202020204" pitchFamily="34" charset="0"/>
                <a:cs typeface="Arial" panose="020B0604020202020204" pitchFamily="34" charset="0"/>
              </a:rPr>
              <a:t>Build the code with Maven</a:t>
            </a:r>
          </a:p>
          <a:p>
            <a:pPr marL="285750" marR="0" lvl="0" indent="-285750" defTabSz="91440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1200" b="0" i="0" u="none" strike="noStrike" kern="0" cap="none" spc="0" normalizeH="0" baseline="0" noProof="0" dirty="0" smtClean="0">
                <a:ln>
                  <a:noFill/>
                </a:ln>
                <a:solidFill>
                  <a:prstClr val="white"/>
                </a:solidFill>
                <a:effectLst/>
                <a:uLnTx/>
                <a:uFillTx/>
                <a:latin typeface="Arial" panose="020B0604020202020204" pitchFamily="34" charset="0"/>
                <a:cs typeface="Arial" panose="020B0604020202020204" pitchFamily="34" charset="0"/>
              </a:rPr>
              <a:t>Deploy the code to Tomcat with the help of docker</a:t>
            </a:r>
          </a:p>
          <a:p>
            <a:pPr marL="742950" marR="0" lvl="1" indent="-285750" defTabSz="91440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1200" b="0" i="0" u="none" strike="noStrike" kern="0" cap="none" spc="0" normalizeH="0" baseline="0" noProof="0" dirty="0" smtClean="0">
                <a:ln>
                  <a:noFill/>
                </a:ln>
                <a:solidFill>
                  <a:prstClr val="white"/>
                </a:solidFill>
                <a:effectLst/>
                <a:uLnTx/>
                <a:uFillTx/>
                <a:latin typeface="Arial" panose="020B0604020202020204" pitchFamily="34" charset="0"/>
                <a:cs typeface="Arial" panose="020B0604020202020204" pitchFamily="34" charset="0"/>
              </a:rPr>
              <a:t>Dockerfile will create a container</a:t>
            </a:r>
          </a:p>
          <a:p>
            <a:pPr marL="742950" marR="0" lvl="1" indent="-285750" defTabSz="91440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1200" b="0" i="0" u="none" strike="noStrike" kern="0" cap="none" spc="0" normalizeH="0" baseline="0" noProof="0" dirty="0" smtClean="0">
                <a:ln>
                  <a:noFill/>
                </a:ln>
                <a:solidFill>
                  <a:prstClr val="white"/>
                </a:solidFill>
                <a:effectLst/>
                <a:uLnTx/>
                <a:uFillTx/>
                <a:latin typeface="Arial" panose="020B0604020202020204" pitchFamily="34" charset="0"/>
                <a:cs typeface="Arial" panose="020B0604020202020204" pitchFamily="34" charset="0"/>
              </a:rPr>
              <a:t>Install the tomcat on the container</a:t>
            </a:r>
          </a:p>
          <a:p>
            <a:pPr marL="742950" marR="0" lvl="1" indent="-285750" defTabSz="91440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1200" b="0" i="0" u="none" strike="noStrike" kern="0" cap="none" spc="0" normalizeH="0" baseline="0" noProof="0" dirty="0" smtClean="0">
                <a:ln>
                  <a:noFill/>
                </a:ln>
                <a:solidFill>
                  <a:prstClr val="white"/>
                </a:solidFill>
                <a:effectLst/>
                <a:uLnTx/>
                <a:uFillTx/>
                <a:latin typeface="Arial" panose="020B0604020202020204" pitchFamily="34" charset="0"/>
                <a:cs typeface="Arial" panose="020B0604020202020204" pitchFamily="34" charset="0"/>
              </a:rPr>
              <a:t>Deploy the package to tomcat server</a:t>
            </a:r>
          </a:p>
          <a:p>
            <a:pPr marL="285750" marR="0" lvl="0" indent="-285750" defTabSz="91440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US" sz="1200" b="0" i="0" u="none" strike="noStrike" kern="0" cap="none" spc="0" normalizeH="0" baseline="0" noProof="0" dirty="0" smtClean="0">
              <a:ln>
                <a:noFill/>
              </a:ln>
              <a:solidFill>
                <a:prstClr val="white"/>
              </a:solidFill>
              <a:effectLst/>
              <a:uLnTx/>
              <a:uFillTx/>
              <a:latin typeface="Arial" panose="020B0604020202020204" pitchFamily="34" charset="0"/>
              <a:cs typeface="Arial" panose="020B0604020202020204" pitchFamily="34" charset="0"/>
            </a:endParaRPr>
          </a:p>
          <a:p>
            <a:pPr marL="285750" marR="0" lvl="0" indent="-285750" defTabSz="91440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1200" b="0" i="0" u="none" strike="noStrike" kern="0" cap="none" spc="0" normalizeH="0" baseline="0" noProof="0" dirty="0" smtClean="0">
                <a:ln>
                  <a:noFill/>
                </a:ln>
                <a:solidFill>
                  <a:prstClr val="white"/>
                </a:solidFill>
                <a:effectLst/>
                <a:uLnTx/>
                <a:uFillTx/>
                <a:latin typeface="Arial" panose="020B0604020202020204" pitchFamily="34" charset="0"/>
                <a:cs typeface="Arial" panose="020B0604020202020204" pitchFamily="34" charset="0"/>
              </a:rPr>
              <a:t>Jenkins</a:t>
            </a:r>
          </a:p>
          <a:p>
            <a:pPr marL="742950" marR="0" lvl="1" indent="-285750" defTabSz="91440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1200" b="0" i="0" u="none" strike="noStrike" kern="0" cap="none" spc="0" normalizeH="0" baseline="0" noProof="0" dirty="0" smtClean="0">
                <a:ln>
                  <a:noFill/>
                </a:ln>
                <a:solidFill>
                  <a:prstClr val="white"/>
                </a:solidFill>
                <a:effectLst/>
                <a:uLnTx/>
                <a:uFillTx/>
                <a:latin typeface="Arial" panose="020B0604020202020204" pitchFamily="34" charset="0"/>
                <a:cs typeface="Arial" panose="020B0604020202020204" pitchFamily="34" charset="0"/>
              </a:rPr>
              <a:t>Create a freestyle job in Jenkins and configure Maven, git settings</a:t>
            </a:r>
          </a:p>
          <a:p>
            <a:pPr marL="742950" marR="0" lvl="1" indent="-285750" defTabSz="91440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1200" b="0" i="0" u="none" strike="noStrike" kern="0" cap="none" spc="0" normalizeH="0" baseline="0" noProof="0" dirty="0" smtClean="0">
                <a:ln>
                  <a:noFill/>
                </a:ln>
                <a:solidFill>
                  <a:prstClr val="white"/>
                </a:solidFill>
                <a:effectLst/>
                <a:uLnTx/>
                <a:uFillTx/>
                <a:latin typeface="Arial" panose="020B0604020202020204" pitchFamily="34" charset="0"/>
                <a:cs typeface="Arial" panose="020B0604020202020204" pitchFamily="34" charset="0"/>
              </a:rPr>
              <a:t>Create a docker image – Provide the command in jenkins job </a:t>
            </a:r>
          </a:p>
          <a:p>
            <a:pPr marL="742950" marR="0" lvl="1" indent="-285750" defTabSz="91440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1200" b="0" i="0" u="none" strike="noStrike" kern="0" cap="none" spc="0" normalizeH="0" baseline="0" noProof="0" dirty="0" smtClean="0">
                <a:ln>
                  <a:noFill/>
                </a:ln>
                <a:solidFill>
                  <a:prstClr val="white"/>
                </a:solidFill>
                <a:effectLst/>
                <a:uLnTx/>
                <a:uFillTx/>
                <a:latin typeface="Arial" panose="020B0604020202020204" pitchFamily="34" charset="0"/>
                <a:cs typeface="Arial" panose="020B0604020202020204" pitchFamily="34" charset="0"/>
              </a:rPr>
              <a:t>Create a container – provide the command in jenkins job</a:t>
            </a:r>
          </a:p>
          <a:p>
            <a:pPr marL="742950" marR="0" lvl="1" indent="-285750" defTabSz="91440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1200" b="0" i="0" u="none" strike="noStrike" kern="0" cap="none" spc="0" normalizeH="0" baseline="0" noProof="0" dirty="0" smtClean="0">
                <a:ln>
                  <a:noFill/>
                </a:ln>
                <a:solidFill>
                  <a:prstClr val="white"/>
                </a:solidFill>
                <a:effectLst/>
                <a:uLnTx/>
                <a:uFillTx/>
                <a:latin typeface="Arial" panose="020B0604020202020204" pitchFamily="34" charset="0"/>
                <a:cs typeface="Arial" panose="020B0604020202020204" pitchFamily="34" charset="0"/>
              </a:rPr>
              <a:t>Once the container is created deploy the war package into tomcat</a:t>
            </a:r>
          </a:p>
          <a:p>
            <a:pPr marL="1200150" marR="0" lvl="2" indent="-285750" defTabSz="91440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US" sz="1200" b="0" i="0" u="none" strike="noStrike" kern="0" cap="none" spc="0" normalizeH="0" baseline="0" noProof="0" dirty="0" smtClean="0">
              <a:ln>
                <a:noFill/>
              </a:ln>
              <a:solidFill>
                <a:prstClr val="white"/>
              </a:solidFill>
              <a:effectLst/>
              <a:uLnTx/>
              <a:uFillTx/>
              <a:latin typeface="Arial" panose="020B0604020202020204" pitchFamily="34" charset="0"/>
              <a:cs typeface="Arial" panose="020B0604020202020204" pitchFamily="34" charset="0"/>
            </a:endParaRPr>
          </a:p>
          <a:p>
            <a:pPr marL="1200150" marR="0" lvl="2" indent="-285750" defTabSz="91440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US" sz="1200" b="0" i="0" u="none" strike="noStrike" kern="0" cap="none" spc="0" normalizeH="0" baseline="0" noProof="0" dirty="0" smtClean="0">
              <a:ln>
                <a:noFill/>
              </a:ln>
              <a:solidFill>
                <a:prstClr val="white"/>
              </a:solidFill>
              <a:effectLst/>
              <a:uLnTx/>
              <a:uFillTx/>
              <a:latin typeface="Arial" panose="020B0604020202020204" pitchFamily="34" charset="0"/>
              <a:cs typeface="Arial" panose="020B0604020202020204" pitchFamily="34" charset="0"/>
            </a:endParaRPr>
          </a:p>
        </p:txBody>
      </p:sp>
      <p:sp>
        <p:nvSpPr>
          <p:cNvPr id="13" name="Rounded Rectangle 12"/>
          <p:cNvSpPr/>
          <p:nvPr/>
        </p:nvSpPr>
        <p:spPr>
          <a:xfrm>
            <a:off x="1685108" y="925990"/>
            <a:ext cx="5107577" cy="308850"/>
          </a:xfrm>
          <a:prstGeom prst="roundRect">
            <a:avLst/>
          </a:prstGeom>
          <a:gradFill rotWithShape="1">
            <a:gsLst>
              <a:gs pos="0">
                <a:srgbClr val="ED7D31">
                  <a:lumMod val="110000"/>
                  <a:satMod val="105000"/>
                  <a:tint val="67000"/>
                </a:srgbClr>
              </a:gs>
              <a:gs pos="50000">
                <a:srgbClr val="ED7D31">
                  <a:lumMod val="105000"/>
                  <a:satMod val="103000"/>
                  <a:tint val="73000"/>
                </a:srgbClr>
              </a:gs>
              <a:gs pos="100000">
                <a:srgbClr val="ED7D31">
                  <a:lumMod val="105000"/>
                  <a:satMod val="109000"/>
                  <a:tint val="81000"/>
                </a:srgbClr>
              </a:gs>
            </a:gsLst>
            <a:lin ang="5400000" scaled="0"/>
          </a:gradFill>
          <a:ln w="6350" cap="flat" cmpd="sng" algn="ctr">
            <a:solidFill>
              <a:srgbClr val="ED7D3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prstClr val="black"/>
                </a:solidFill>
                <a:effectLst/>
                <a:uLnTx/>
                <a:uFillTx/>
                <a:latin typeface="Arial" panose="020B0604020202020204" pitchFamily="34" charset="0"/>
                <a:cs typeface="Arial" panose="020B0604020202020204" pitchFamily="34" charset="0"/>
              </a:rPr>
              <a:t>Case study 2 – Docker and Jenkins Integration</a:t>
            </a:r>
          </a:p>
        </p:txBody>
      </p:sp>
    </p:spTree>
    <p:extLst>
      <p:ext uri="{BB962C8B-B14F-4D97-AF65-F5344CB8AC3E}">
        <p14:creationId xmlns:p14="http://schemas.microsoft.com/office/powerpoint/2010/main" val="3479392268"/>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a:ln>
                  <a:noFill/>
                </a:ln>
                <a:solidFill>
                  <a:srgbClr val="0033A0"/>
                </a:solidFill>
                <a:effectLst/>
                <a:uLnTx/>
                <a:uFillTx/>
                <a:latin typeface="Arial" panose="020B0604020202020204"/>
                <a:ea typeface="+mn-ea"/>
                <a:cs typeface="+mn-cs"/>
              </a:rPr>
              <a:t>© 2019 Cognizant</a:t>
            </a:r>
          </a:p>
        </p:txBody>
      </p:sp>
      <p:sp>
        <p:nvSpPr>
          <p:cNvPr id="6" name="Slide Number Placeholder 5"/>
          <p:cNvSpPr>
            <a:spLocks noGrp="1"/>
          </p:cNvSpPr>
          <p:nvPr>
            <p:ph type="sldNum" sz="quarter" idx="12"/>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2EFEF571-C9B4-4D92-A7F7-315B894862A8}" type="slidenum">
              <a:rPr kumimoji="0" lang="en-US" sz="900" b="1" i="0" u="none" strike="noStrike" kern="1200" cap="none" spc="0" normalizeH="0" baseline="0" noProof="0" smtClean="0">
                <a:ln>
                  <a:noFill/>
                </a:ln>
                <a:solidFill>
                  <a:srgbClr val="00B140"/>
                </a:solidFill>
                <a:effectLst/>
                <a:uLnTx/>
                <a:uFillTx/>
                <a:latin typeface="Arial" panose="020B060402020202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45</a:t>
            </a:fld>
            <a:endParaRPr kumimoji="0" lang="en-US" sz="900" b="1" i="0" u="none" strike="noStrike" kern="1200" cap="none" spc="0" normalizeH="0" baseline="0" noProof="0" dirty="0">
              <a:ln>
                <a:noFill/>
              </a:ln>
              <a:solidFill>
                <a:srgbClr val="00B140"/>
              </a:solidFill>
              <a:effectLst/>
              <a:uLnTx/>
              <a:uFillTx/>
              <a:latin typeface="Arial" panose="020B0604020202020204"/>
              <a:ea typeface="+mn-ea"/>
              <a:cs typeface="+mn-cs"/>
            </a:endParaRPr>
          </a:p>
        </p:txBody>
      </p:sp>
      <p:sp>
        <p:nvSpPr>
          <p:cNvPr id="10" name="Title 3"/>
          <p:cNvSpPr>
            <a:spLocks noGrp="1"/>
          </p:cNvSpPr>
          <p:nvPr>
            <p:ph type="title"/>
          </p:nvPr>
        </p:nvSpPr>
        <p:spPr>
          <a:xfrm>
            <a:off x="304800" y="247650"/>
            <a:ext cx="8464550" cy="455613"/>
          </a:xfrm>
        </p:spPr>
        <p:txBody>
          <a:bodyPr rtlCol="0">
            <a:normAutofit/>
          </a:bodyPr>
          <a:lstStyle/>
          <a:p>
            <a:pPr eaLnBrk="1" hangingPunct="1"/>
            <a:r>
              <a:rPr lang="en-US" altLang="en-US" dirty="0" smtClean="0"/>
              <a:t>Docker Commands</a:t>
            </a:r>
            <a:endParaRPr lang="en-US" altLang="en-US" dirty="0"/>
          </a:p>
        </p:txBody>
      </p:sp>
      <p:sp>
        <p:nvSpPr>
          <p:cNvPr id="7" name="Text Placeholder 5"/>
          <p:cNvSpPr txBox="1">
            <a:spLocks/>
          </p:cNvSpPr>
          <p:nvPr/>
        </p:nvSpPr>
        <p:spPr>
          <a:xfrm>
            <a:off x="314858" y="994479"/>
            <a:ext cx="6803697" cy="1827380"/>
          </a:xfrm>
          <a:prstGeom prst="rect">
            <a:avLst/>
          </a:prstGeom>
        </p:spPr>
        <p:txBody>
          <a:bodyPr>
            <a:normAutofit lnSpcReduction="10000"/>
          </a:bodyPr>
          <a:lstStyle>
            <a:lvl1pPr marL="0" indent="0" algn="l" defTabSz="914400" rtl="0" eaLnBrk="1" latinLnBrk="0" hangingPunct="1">
              <a:lnSpc>
                <a:spcPct val="100000"/>
              </a:lnSpc>
              <a:spcBef>
                <a:spcPts val="600"/>
              </a:spcBef>
              <a:buFont typeface="Arial" panose="020B0604020202020204" pitchFamily="34" charset="0"/>
              <a:buNone/>
              <a:defRPr sz="1800" kern="1200">
                <a:solidFill>
                  <a:schemeClr val="tx2"/>
                </a:solidFill>
                <a:latin typeface="Arial" panose="020B0604020202020204" pitchFamily="34" charset="0"/>
                <a:ea typeface="+mn-ea"/>
                <a:cs typeface="Arial" panose="020B0604020202020204" pitchFamily="34" charset="0"/>
              </a:defRPr>
            </a:lvl1pPr>
            <a:lvl2pPr marL="228600" indent="-228600" algn="l" defTabSz="914400" rtl="0" eaLnBrk="1" latinLnBrk="0" hangingPunct="1">
              <a:lnSpc>
                <a:spcPct val="100000"/>
              </a:lnSpc>
              <a:spcBef>
                <a:spcPts val="600"/>
              </a:spcBef>
              <a:buClrTx/>
              <a:buSzPct val="125000"/>
              <a:buFont typeface="Arial" panose="020B0604020202020204" pitchFamily="34" charset="0"/>
              <a:buChar char="•"/>
              <a:defRPr sz="1800" kern="1200">
                <a:solidFill>
                  <a:schemeClr val="tx2"/>
                </a:solidFill>
                <a:latin typeface="Arial" panose="020B0604020202020204" pitchFamily="34" charset="0"/>
                <a:ea typeface="+mn-ea"/>
                <a:cs typeface="Arial" panose="020B0604020202020204" pitchFamily="34" charset="0"/>
              </a:defRPr>
            </a:lvl2pPr>
            <a:lvl3pPr marL="457200" indent="-228600" algn="l" defTabSz="914400" rtl="0" eaLnBrk="1" latinLnBrk="0" hangingPunct="1">
              <a:lnSpc>
                <a:spcPct val="100000"/>
              </a:lnSpc>
              <a:spcBef>
                <a:spcPts val="400"/>
              </a:spcBef>
              <a:buClrTx/>
              <a:buSzPct val="100000"/>
              <a:buFont typeface="Arial" panose="020B0604020202020204" pitchFamily="34" charset="0"/>
              <a:buChar char="–"/>
              <a:defRPr sz="1600" kern="1200">
                <a:solidFill>
                  <a:schemeClr val="tx2"/>
                </a:solidFill>
                <a:latin typeface="Arial" panose="020B0604020202020204" pitchFamily="34" charset="0"/>
                <a:ea typeface="+mn-ea"/>
                <a:cs typeface="Arial" panose="020B0604020202020204" pitchFamily="34" charset="0"/>
              </a:defRPr>
            </a:lvl3pPr>
            <a:lvl4pPr marL="685800" indent="-228600" algn="l" defTabSz="914400" rtl="0" eaLnBrk="1" latinLnBrk="0" hangingPunct="1">
              <a:lnSpc>
                <a:spcPct val="100000"/>
              </a:lnSpc>
              <a:spcBef>
                <a:spcPts val="400"/>
              </a:spcBef>
              <a:buClrTx/>
              <a:buSzPct val="100000"/>
              <a:buFont typeface="Courier New" panose="02070309020205020404" pitchFamily="49" charset="0"/>
              <a:buChar char="o"/>
              <a:defRPr sz="1600" kern="1200">
                <a:solidFill>
                  <a:schemeClr val="tx2"/>
                </a:solidFill>
                <a:latin typeface="Arial" panose="020B0604020202020204" pitchFamily="34" charset="0"/>
                <a:ea typeface="+mn-ea"/>
                <a:cs typeface="Arial" panose="020B0604020202020204" pitchFamily="34" charset="0"/>
              </a:defRPr>
            </a:lvl4pPr>
            <a:lvl5pPr marL="914400" indent="-228600" algn="l" defTabSz="914400" rtl="0" eaLnBrk="1" latinLnBrk="0" hangingPunct="1">
              <a:lnSpc>
                <a:spcPct val="100000"/>
              </a:lnSpc>
              <a:spcBef>
                <a:spcPts val="400"/>
              </a:spcBef>
              <a:buClrTx/>
              <a:buSzPct val="100000"/>
              <a:buFont typeface="Arial" panose="020B0604020202020204" pitchFamily="34" charset="0"/>
              <a:buChar char="–"/>
              <a:defRPr sz="1600" kern="1200">
                <a:solidFill>
                  <a:schemeClr val="tx2"/>
                </a:solidFill>
                <a:latin typeface="Arial" panose="020B0604020202020204" pitchFamily="34" charset="0"/>
                <a:ea typeface="+mn-ea"/>
                <a:cs typeface="Arial" panose="020B0604020202020204" pitchFamily="34" charset="0"/>
              </a:defRPr>
            </a:lvl5pPr>
            <a:lvl6pPr marL="1143000" indent="-228600" algn="l" defTabSz="914400" rtl="0" eaLnBrk="1" latinLnBrk="0" hangingPunct="1">
              <a:lnSpc>
                <a:spcPct val="100000"/>
              </a:lnSpc>
              <a:spcBef>
                <a:spcPts val="400"/>
              </a:spcBef>
              <a:buClr>
                <a:schemeClr val="accent2"/>
              </a:buClr>
              <a:buSzPct val="125000"/>
              <a:buFont typeface="Arial" panose="020B0604020202020204" pitchFamily="34" charset="0"/>
              <a:buChar char="•"/>
              <a:defRPr sz="1600" kern="1200">
                <a:solidFill>
                  <a:schemeClr val="tx2"/>
                </a:solidFill>
                <a:latin typeface="Arial" panose="020B0604020202020204" pitchFamily="34" charset="0"/>
                <a:ea typeface="+mn-ea"/>
                <a:cs typeface="Arial" panose="020B0604020202020204" pitchFamily="34" charset="0"/>
              </a:defRPr>
            </a:lvl6pPr>
            <a:lvl7pPr marL="1371600" indent="-228600" algn="l" defTabSz="914400" rtl="0" eaLnBrk="1" latinLnBrk="0" hangingPunct="1">
              <a:lnSpc>
                <a:spcPct val="100000"/>
              </a:lnSpc>
              <a:spcBef>
                <a:spcPts val="400"/>
              </a:spcBef>
              <a:buClr>
                <a:schemeClr val="accent2"/>
              </a:buClr>
              <a:buSzPct val="90000"/>
              <a:buFont typeface="Arial" panose="020B0604020202020204" pitchFamily="34" charset="0"/>
              <a:buChar char="–"/>
              <a:defRPr sz="1600" kern="1200">
                <a:solidFill>
                  <a:schemeClr val="tx2"/>
                </a:solidFill>
                <a:latin typeface="+mn-lt"/>
                <a:ea typeface="+mn-ea"/>
                <a:cs typeface="+mn-cs"/>
              </a:defRPr>
            </a:lvl7pPr>
            <a:lvl8pPr marL="1600200" indent="-228600" algn="l" defTabSz="914400" rtl="0" eaLnBrk="1" latinLnBrk="0" hangingPunct="1">
              <a:lnSpc>
                <a:spcPct val="100000"/>
              </a:lnSpc>
              <a:spcBef>
                <a:spcPts val="400"/>
              </a:spcBef>
              <a:buClr>
                <a:schemeClr val="accent2"/>
              </a:buClr>
              <a:buSzPct val="90000"/>
              <a:buFont typeface="Courier New" panose="02070309020205020404" pitchFamily="49" charset="0"/>
              <a:buChar char="o"/>
              <a:defRPr sz="1600" kern="1200">
                <a:solidFill>
                  <a:schemeClr val="tx2"/>
                </a:solidFill>
                <a:latin typeface="+mn-lt"/>
                <a:ea typeface="+mn-ea"/>
                <a:cs typeface="+mn-cs"/>
              </a:defRPr>
            </a:lvl8pPr>
            <a:lvl9pPr marL="1600200" indent="-228600" algn="l" defTabSz="914400" rtl="0" eaLnBrk="1" latinLnBrk="0" hangingPunct="1">
              <a:lnSpc>
                <a:spcPct val="100000"/>
              </a:lnSpc>
              <a:spcBef>
                <a:spcPts val="400"/>
              </a:spcBef>
              <a:buClrTx/>
              <a:buSzPct val="90000"/>
              <a:buFont typeface="Courier New" panose="02070309020205020404" pitchFamily="49" charset="0"/>
              <a:buChar char="o"/>
              <a:defRPr sz="1600" kern="1200">
                <a:solidFill>
                  <a:schemeClr val="tx2"/>
                </a:solidFill>
                <a:latin typeface="+mn-lt"/>
                <a:ea typeface="+mn-ea"/>
                <a:cs typeface="+mn-cs"/>
              </a:defRPr>
            </a:lvl9pPr>
          </a:lstStyle>
          <a:p>
            <a:r>
              <a:rPr lang="en-US" sz="1200" smtClean="0">
                <a:latin typeface="Calibri" panose="020F0502020204030204" pitchFamily="34" charset="0"/>
              </a:rPr>
              <a:t>docker inspect --format='{{range .NetworkSettings.Networks}}{{.IPAddress}}{{end}}' $INSTANCE_ID</a:t>
            </a:r>
          </a:p>
          <a:p>
            <a:endParaRPr lang="en-US" sz="1200" smtClean="0">
              <a:latin typeface="Calibri" panose="020F0502020204030204" pitchFamily="34" charset="0"/>
            </a:endParaRPr>
          </a:p>
          <a:p>
            <a:r>
              <a:rPr lang="en-US" sz="1200" smtClean="0">
                <a:latin typeface="Calibri" panose="020F0502020204030204" pitchFamily="34" charset="0"/>
              </a:rPr>
              <a:t>docker inspect --format='{{.NetworkSettings.Ports}}' d89d38e7fa28</a:t>
            </a:r>
          </a:p>
          <a:p>
            <a:endParaRPr lang="en-US" sz="1200" smtClean="0">
              <a:latin typeface="Calibri" panose="020F0502020204030204" pitchFamily="34" charset="0"/>
            </a:endParaRPr>
          </a:p>
          <a:p>
            <a:r>
              <a:rPr lang="en-US" sz="1200" smtClean="0">
                <a:latin typeface="Calibri" panose="020F0502020204030204" pitchFamily="34" charset="0"/>
              </a:rPr>
              <a:t>docker inspect --format='{{range .NetworkSettings.Networks}}{{.MacAddress}}{{end}}' $INSTANCE_ID</a:t>
            </a:r>
          </a:p>
          <a:p>
            <a:endParaRPr lang="en-US" sz="1200" smtClean="0">
              <a:latin typeface="Calibri" panose="020F0502020204030204" pitchFamily="34" charset="0"/>
            </a:endParaRPr>
          </a:p>
          <a:p>
            <a:r>
              <a:rPr lang="en-US" sz="1200" smtClean="0">
                <a:latin typeface="Calibri" panose="020F0502020204030204" pitchFamily="34" charset="0"/>
              </a:rPr>
              <a:t>docker inspect --format='{{.LogPath}}' $INSTANCE_ID</a:t>
            </a:r>
            <a:endParaRPr lang="en-US" sz="1200" dirty="0">
              <a:latin typeface="Calibri" panose="020F0502020204030204" pitchFamily="34" charset="0"/>
            </a:endParaRPr>
          </a:p>
        </p:txBody>
      </p:sp>
      <p:graphicFrame>
        <p:nvGraphicFramePr>
          <p:cNvPr id="2" name="Object 1">
            <a:hlinkClick r:id="" action="ppaction://ole?verb=0"/>
          </p:cNvPr>
          <p:cNvGraphicFramePr>
            <a:graphicFrameLocks noChangeAspect="1"/>
          </p:cNvGraphicFramePr>
          <p:nvPr>
            <p:extLst>
              <p:ext uri="{D42A27DB-BD31-4B8C-83A1-F6EECF244321}">
                <p14:modId xmlns:p14="http://schemas.microsoft.com/office/powerpoint/2010/main" val="3536014708"/>
              </p:ext>
            </p:extLst>
          </p:nvPr>
        </p:nvGraphicFramePr>
        <p:xfrm>
          <a:off x="4006645" y="3113075"/>
          <a:ext cx="914400" cy="771525"/>
        </p:xfrm>
        <a:graphic>
          <a:graphicData uri="http://schemas.openxmlformats.org/presentationml/2006/ole">
            <mc:AlternateContent xmlns:mc="http://schemas.openxmlformats.org/markup-compatibility/2006">
              <mc:Choice xmlns:v="urn:schemas-microsoft-com:vml" Requires="v">
                <p:oleObj spid="_x0000_s2099" name="Presentation" showAsIcon="1" r:id="rId3" imgW="914400" imgH="771480" progId="PowerPoint.Show.12">
                  <p:embed/>
                </p:oleObj>
              </mc:Choice>
              <mc:Fallback>
                <p:oleObj name="Presentation" showAsIcon="1" r:id="rId3" imgW="914400" imgH="771480" progId="PowerPoint.Show.12">
                  <p:embed/>
                  <p:pic>
                    <p:nvPicPr>
                      <p:cNvPr id="0" name=""/>
                      <p:cNvPicPr/>
                      <p:nvPr/>
                    </p:nvPicPr>
                    <p:blipFill>
                      <a:blip r:embed="rId4"/>
                      <a:stretch>
                        <a:fillRect/>
                      </a:stretch>
                    </p:blipFill>
                    <p:spPr>
                      <a:xfrm>
                        <a:off x="4006645" y="3113075"/>
                        <a:ext cx="914400" cy="771525"/>
                      </a:xfrm>
                      <a:prstGeom prst="rect">
                        <a:avLst/>
                      </a:prstGeom>
                    </p:spPr>
                  </p:pic>
                </p:oleObj>
              </mc:Fallback>
            </mc:AlternateContent>
          </a:graphicData>
        </a:graphic>
      </p:graphicFrame>
    </p:spTree>
    <p:extLst>
      <p:ext uri="{BB962C8B-B14F-4D97-AF65-F5344CB8AC3E}">
        <p14:creationId xmlns:p14="http://schemas.microsoft.com/office/powerpoint/2010/main" val="390224837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4048" y="274320"/>
            <a:ext cx="8385048" cy="325448"/>
          </a:xfrm>
        </p:spPr>
        <p:txBody>
          <a:bodyPr>
            <a:normAutofit fontScale="90000"/>
          </a:bodyPr>
          <a:lstStyle/>
          <a:p>
            <a:r>
              <a:rPr lang="en-US" b="1" dirty="0" smtClean="0"/>
              <a:t>Summary</a:t>
            </a:r>
            <a:endParaRPr lang="en-US" dirty="0"/>
          </a:p>
        </p:txBody>
      </p:sp>
      <p:sp>
        <p:nvSpPr>
          <p:cNvPr id="5" name="Footer Placeholder 4"/>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a:ln>
                  <a:noFill/>
                </a:ln>
                <a:solidFill>
                  <a:srgbClr val="0033A0"/>
                </a:solidFill>
                <a:effectLst/>
                <a:uLnTx/>
                <a:uFillTx/>
                <a:latin typeface="Arial" panose="020B0604020202020204"/>
                <a:ea typeface="+mn-ea"/>
                <a:cs typeface="+mn-cs"/>
              </a:rPr>
              <a:t>© 2019 Cognizant</a:t>
            </a:r>
          </a:p>
        </p:txBody>
      </p:sp>
      <p:sp>
        <p:nvSpPr>
          <p:cNvPr id="6" name="Slide Number Placeholder 5"/>
          <p:cNvSpPr>
            <a:spLocks noGrp="1"/>
          </p:cNvSpPr>
          <p:nvPr>
            <p:ph type="sldNum" sz="quarter" idx="12"/>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2EFEF571-C9B4-4D92-A7F7-315B894862A8}" type="slidenum">
              <a:rPr kumimoji="0" lang="en-US" sz="900" b="1" i="0" u="none" strike="noStrike" kern="1200" cap="none" spc="0" normalizeH="0" baseline="0" noProof="0" smtClean="0">
                <a:ln>
                  <a:noFill/>
                </a:ln>
                <a:solidFill>
                  <a:srgbClr val="00B140"/>
                </a:solidFill>
                <a:effectLst/>
                <a:uLnTx/>
                <a:uFillTx/>
                <a:latin typeface="Arial" panose="020B060402020202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46</a:t>
            </a:fld>
            <a:endParaRPr kumimoji="0" lang="en-US" sz="900" b="1" i="0" u="none" strike="noStrike" kern="1200" cap="none" spc="0" normalizeH="0" baseline="0" noProof="0" dirty="0">
              <a:ln>
                <a:noFill/>
              </a:ln>
              <a:solidFill>
                <a:srgbClr val="00B140"/>
              </a:solidFill>
              <a:effectLst/>
              <a:uLnTx/>
              <a:uFillTx/>
              <a:latin typeface="Arial" panose="020B0604020202020204"/>
              <a:ea typeface="+mn-ea"/>
              <a:cs typeface="+mn-cs"/>
            </a:endParaRPr>
          </a:p>
        </p:txBody>
      </p:sp>
      <p:pic>
        <p:nvPicPr>
          <p:cNvPr id="3" name="Picture 2"/>
          <p:cNvPicPr>
            <a:picLocks noChangeAspect="1"/>
          </p:cNvPicPr>
          <p:nvPr/>
        </p:nvPicPr>
        <p:blipFill>
          <a:blip r:embed="rId2"/>
          <a:stretch>
            <a:fillRect/>
          </a:stretch>
        </p:blipFill>
        <p:spPr>
          <a:xfrm>
            <a:off x="498348" y="731889"/>
            <a:ext cx="7359187" cy="3625543"/>
          </a:xfrm>
          <a:prstGeom prst="rect">
            <a:avLst/>
          </a:prstGeom>
        </p:spPr>
      </p:pic>
    </p:spTree>
    <p:extLst>
      <p:ext uri="{BB962C8B-B14F-4D97-AF65-F5344CB8AC3E}">
        <p14:creationId xmlns:p14="http://schemas.microsoft.com/office/powerpoint/2010/main" val="32375673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083F23-C768-4142-9883-3318F953E306}"/>
              </a:ext>
            </a:extLst>
          </p:cNvPr>
          <p:cNvSpPr>
            <a:spLocks noGrp="1"/>
          </p:cNvSpPr>
          <p:nvPr>
            <p:ph type="title"/>
          </p:nvPr>
        </p:nvSpPr>
        <p:spPr/>
        <p:txBody>
          <a:bodyPr/>
          <a:lstStyle/>
          <a:p>
            <a:r>
              <a:rPr lang="en-US"/>
              <a:t>Thank you</a:t>
            </a:r>
            <a:endParaRPr lang="en-US" dirty="0"/>
          </a:p>
        </p:txBody>
      </p:sp>
    </p:spTree>
    <p:extLst>
      <p:ext uri="{BB962C8B-B14F-4D97-AF65-F5344CB8AC3E}">
        <p14:creationId xmlns:p14="http://schemas.microsoft.com/office/powerpoint/2010/main" val="178403438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dirty="0"/>
              <a:t>© </a:t>
            </a:r>
            <a:r>
              <a:rPr lang="en-US" dirty="0" smtClean="0"/>
              <a:t>2019 </a:t>
            </a:r>
            <a:r>
              <a:rPr lang="en-US" dirty="0"/>
              <a:t>Cognizant</a:t>
            </a:r>
          </a:p>
        </p:txBody>
      </p:sp>
      <p:sp>
        <p:nvSpPr>
          <p:cNvPr id="6" name="Slide Number Placeholder 5"/>
          <p:cNvSpPr>
            <a:spLocks noGrp="1"/>
          </p:cNvSpPr>
          <p:nvPr>
            <p:ph type="sldNum" sz="quarter" idx="12"/>
          </p:nvPr>
        </p:nvSpPr>
        <p:spPr/>
        <p:txBody>
          <a:bodyPr/>
          <a:lstStyle/>
          <a:p>
            <a:fld id="{2EFEF571-C9B4-4D92-A7F7-315B894862A8}" type="slidenum">
              <a:rPr lang="en-US" smtClean="0"/>
              <a:pPr/>
              <a:t>5</a:t>
            </a:fld>
            <a:endParaRPr lang="en-US" dirty="0"/>
          </a:p>
        </p:txBody>
      </p:sp>
      <p:grpSp>
        <p:nvGrpSpPr>
          <p:cNvPr id="8" name="Group 7"/>
          <p:cNvGrpSpPr/>
          <p:nvPr/>
        </p:nvGrpSpPr>
        <p:grpSpPr>
          <a:xfrm>
            <a:off x="146167" y="545073"/>
            <a:ext cx="8796970" cy="3891614"/>
            <a:chOff x="146167" y="545073"/>
            <a:chExt cx="8796970" cy="3891614"/>
          </a:xfrm>
        </p:grpSpPr>
        <p:sp>
          <p:nvSpPr>
            <p:cNvPr id="9" name="Rectangle 8"/>
            <p:cNvSpPr/>
            <p:nvPr/>
          </p:nvSpPr>
          <p:spPr>
            <a:xfrm>
              <a:off x="146167" y="2358701"/>
              <a:ext cx="7760898" cy="1102951"/>
            </a:xfrm>
            <a:prstGeom prst="rect">
              <a:avLst/>
            </a:prstGeom>
            <a:solidFill>
              <a:sysClr val="window" lastClr="FFFFFF"/>
            </a:solidFill>
            <a:ln w="12700" cap="flat" cmpd="sng" algn="ctr">
              <a:noFill/>
              <a:prstDash val="solid"/>
              <a:miter lim="800000"/>
            </a:ln>
            <a:effectLst/>
          </p:spPr>
          <p:txBody>
            <a:bodyPr rtlCol="0" anchor="ctr"/>
            <a:lstStyle/>
            <a:p>
              <a:pPr algn="ctr" defTabSz="457154">
                <a:defRPr/>
              </a:pPr>
              <a:endParaRPr lang="en-US" sz="2100" kern="0" dirty="0">
                <a:solidFill>
                  <a:prstClr val="white"/>
                </a:solidFill>
                <a:latin typeface="Calibri" panose="020F0502020204030204"/>
              </a:endParaRPr>
            </a:p>
          </p:txBody>
        </p:sp>
        <p:sp>
          <p:nvSpPr>
            <p:cNvPr id="10" name="Rectangle 9"/>
            <p:cNvSpPr/>
            <p:nvPr/>
          </p:nvSpPr>
          <p:spPr bwMode="auto">
            <a:xfrm>
              <a:off x="149791" y="3464753"/>
              <a:ext cx="973208" cy="399696"/>
            </a:xfrm>
            <a:prstGeom prst="rect">
              <a:avLst/>
            </a:prstGeom>
            <a:solidFill>
              <a:srgbClr val="00206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914265" fontAlgn="base">
                <a:spcBef>
                  <a:spcPct val="0"/>
                </a:spcBef>
                <a:spcAft>
                  <a:spcPct val="0"/>
                </a:spcAft>
                <a:defRPr/>
              </a:pPr>
              <a:r>
                <a:rPr lang="en-US" sz="900" kern="0" dirty="0">
                  <a:solidFill>
                    <a:srgbClr val="FFFFFF"/>
                  </a:solidFill>
                  <a:latin typeface="Arial" panose="020B0604020202020204"/>
                  <a:cs typeface="Arial" panose="020B0604020202020204" pitchFamily="34" charset="0"/>
                </a:rPr>
                <a:t>Log Tickets</a:t>
              </a:r>
            </a:p>
          </p:txBody>
        </p:sp>
        <p:sp>
          <p:nvSpPr>
            <p:cNvPr id="11" name="Flowchart: Decision 10"/>
            <p:cNvSpPr/>
            <p:nvPr/>
          </p:nvSpPr>
          <p:spPr bwMode="auto">
            <a:xfrm>
              <a:off x="1026281" y="3469512"/>
              <a:ext cx="388811" cy="399695"/>
            </a:xfrm>
            <a:prstGeom prst="flowChartDecision">
              <a:avLst/>
            </a:prstGeom>
            <a:solidFill>
              <a:srgbClr val="002060"/>
            </a:solidFill>
            <a:ln w="28575" cap="flat" cmpd="sng" algn="ctr">
              <a:solidFill>
                <a:sysClr val="window" lastClr="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914265" fontAlgn="base">
                <a:spcBef>
                  <a:spcPct val="0"/>
                </a:spcBef>
                <a:spcAft>
                  <a:spcPct val="0"/>
                </a:spcAft>
                <a:defRPr/>
              </a:pPr>
              <a:endParaRPr lang="en-US" sz="825" kern="0" dirty="0">
                <a:solidFill>
                  <a:srgbClr val="000000"/>
                </a:solidFill>
                <a:latin typeface="Arial" panose="020B0604020202020204"/>
                <a:cs typeface="Arial" panose="020B0604020202020204" pitchFamily="34" charset="0"/>
              </a:endParaRPr>
            </a:p>
          </p:txBody>
        </p:sp>
        <p:sp>
          <p:nvSpPr>
            <p:cNvPr id="12" name="Rectangle 11"/>
            <p:cNvSpPr/>
            <p:nvPr/>
          </p:nvSpPr>
          <p:spPr bwMode="auto">
            <a:xfrm>
              <a:off x="1146041" y="3464749"/>
              <a:ext cx="1604933" cy="403534"/>
            </a:xfrm>
            <a:prstGeom prst="rect">
              <a:avLst/>
            </a:prstGeom>
            <a:solidFill>
              <a:srgbClr val="00206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914265" fontAlgn="base">
                <a:spcBef>
                  <a:spcPct val="0"/>
                </a:spcBef>
                <a:spcAft>
                  <a:spcPct val="0"/>
                </a:spcAft>
                <a:defRPr/>
              </a:pPr>
              <a:r>
                <a:rPr lang="en-US" sz="900" kern="0" dirty="0">
                  <a:solidFill>
                    <a:srgbClr val="FFFFFF"/>
                  </a:solidFill>
                  <a:latin typeface="Arial" panose="020B0604020202020204"/>
                  <a:cs typeface="Arial" panose="020B0604020202020204" pitchFamily="34" charset="0"/>
                </a:rPr>
                <a:t>Monitoring &amp; Feedback</a:t>
              </a:r>
            </a:p>
          </p:txBody>
        </p:sp>
        <p:sp>
          <p:nvSpPr>
            <p:cNvPr id="13" name="Flowchart: Decision 12"/>
            <p:cNvSpPr/>
            <p:nvPr/>
          </p:nvSpPr>
          <p:spPr bwMode="auto">
            <a:xfrm>
              <a:off x="2687204" y="3464384"/>
              <a:ext cx="393192" cy="389447"/>
            </a:xfrm>
            <a:prstGeom prst="flowChartDecision">
              <a:avLst/>
            </a:prstGeom>
            <a:solidFill>
              <a:srgbClr val="002060"/>
            </a:solidFill>
            <a:ln w="28575" cap="flat" cmpd="sng" algn="ctr">
              <a:solidFill>
                <a:sysClr val="window" lastClr="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914265" fontAlgn="base">
                <a:spcBef>
                  <a:spcPct val="0"/>
                </a:spcBef>
                <a:spcAft>
                  <a:spcPct val="0"/>
                </a:spcAft>
                <a:defRPr/>
              </a:pPr>
              <a:endParaRPr lang="en-US" sz="825" b="1" kern="0" dirty="0">
                <a:solidFill>
                  <a:srgbClr val="FFFFFF"/>
                </a:solidFill>
                <a:latin typeface="Arial" panose="020B0604020202020204"/>
                <a:cs typeface="Arial" panose="020B0604020202020204" pitchFamily="34" charset="0"/>
              </a:endParaRPr>
            </a:p>
          </p:txBody>
        </p:sp>
        <p:sp>
          <p:nvSpPr>
            <p:cNvPr id="14" name="Rectangle 13"/>
            <p:cNvSpPr/>
            <p:nvPr/>
          </p:nvSpPr>
          <p:spPr bwMode="auto">
            <a:xfrm>
              <a:off x="2774253" y="3467356"/>
              <a:ext cx="1308517" cy="395053"/>
            </a:xfrm>
            <a:prstGeom prst="rect">
              <a:avLst/>
            </a:prstGeom>
            <a:solidFill>
              <a:srgbClr val="00206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914265" fontAlgn="base">
                <a:spcBef>
                  <a:spcPct val="0"/>
                </a:spcBef>
                <a:spcAft>
                  <a:spcPct val="0"/>
                </a:spcAft>
                <a:defRPr/>
              </a:pPr>
              <a:r>
                <a:rPr lang="en-US" sz="1050" kern="0" dirty="0">
                  <a:solidFill>
                    <a:srgbClr val="FFFFFF"/>
                  </a:solidFill>
                  <a:latin typeface="Arial" panose="020B0604020202020204"/>
                  <a:cs typeface="Arial" panose="020B0604020202020204" pitchFamily="34" charset="0"/>
                </a:rPr>
                <a:t>Update CMDB</a:t>
              </a:r>
            </a:p>
          </p:txBody>
        </p:sp>
        <p:sp>
          <p:nvSpPr>
            <p:cNvPr id="15" name="Flowchart: Decision 14"/>
            <p:cNvSpPr/>
            <p:nvPr/>
          </p:nvSpPr>
          <p:spPr bwMode="auto">
            <a:xfrm>
              <a:off x="4010320" y="3464755"/>
              <a:ext cx="342470" cy="399695"/>
            </a:xfrm>
            <a:prstGeom prst="flowChartDecision">
              <a:avLst/>
            </a:prstGeom>
            <a:solidFill>
              <a:srgbClr val="002060"/>
            </a:solidFill>
            <a:ln w="28575" cap="flat" cmpd="sng" algn="ctr">
              <a:solidFill>
                <a:sysClr val="window" lastClr="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914265" fontAlgn="base">
                <a:spcBef>
                  <a:spcPct val="0"/>
                </a:spcBef>
                <a:spcAft>
                  <a:spcPct val="0"/>
                </a:spcAft>
                <a:defRPr/>
              </a:pPr>
              <a:endParaRPr lang="en-US" sz="825" b="1" kern="0" dirty="0">
                <a:solidFill>
                  <a:srgbClr val="FFFFFF"/>
                </a:solidFill>
                <a:latin typeface="Calibri" panose="020F0502020204030204"/>
              </a:endParaRPr>
            </a:p>
          </p:txBody>
        </p:sp>
        <p:sp>
          <p:nvSpPr>
            <p:cNvPr id="16" name="Rectangle 15"/>
            <p:cNvSpPr/>
            <p:nvPr/>
          </p:nvSpPr>
          <p:spPr bwMode="auto">
            <a:xfrm>
              <a:off x="4094962" y="3472332"/>
              <a:ext cx="1141665" cy="413834"/>
            </a:xfrm>
            <a:prstGeom prst="rect">
              <a:avLst/>
            </a:prstGeom>
            <a:solidFill>
              <a:srgbClr val="00206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914265" fontAlgn="base">
                <a:spcBef>
                  <a:spcPct val="0"/>
                </a:spcBef>
                <a:spcAft>
                  <a:spcPct val="0"/>
                </a:spcAft>
                <a:defRPr/>
              </a:pPr>
              <a:endParaRPr lang="en-US" sz="825" b="1" kern="0" dirty="0">
                <a:solidFill>
                  <a:srgbClr val="000000"/>
                </a:solidFill>
                <a:latin typeface="Calibri" panose="020F0502020204030204"/>
              </a:endParaRPr>
            </a:p>
          </p:txBody>
        </p:sp>
        <p:sp>
          <p:nvSpPr>
            <p:cNvPr id="17" name="Flowchart: Decision 16"/>
            <p:cNvSpPr/>
            <p:nvPr/>
          </p:nvSpPr>
          <p:spPr bwMode="auto">
            <a:xfrm>
              <a:off x="5154171" y="3474590"/>
              <a:ext cx="327662" cy="372091"/>
            </a:xfrm>
            <a:prstGeom prst="flowChartDecision">
              <a:avLst/>
            </a:prstGeom>
            <a:solidFill>
              <a:srgbClr val="002060"/>
            </a:solidFill>
            <a:ln w="28575" cap="flat" cmpd="sng" algn="ctr">
              <a:solidFill>
                <a:sysClr val="window" lastClr="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914265" fontAlgn="base">
                <a:spcBef>
                  <a:spcPct val="0"/>
                </a:spcBef>
                <a:spcAft>
                  <a:spcPct val="0"/>
                </a:spcAft>
                <a:defRPr/>
              </a:pPr>
              <a:endParaRPr lang="en-US" sz="825" b="1" kern="0" dirty="0">
                <a:solidFill>
                  <a:srgbClr val="FFFFFF"/>
                </a:solidFill>
                <a:latin typeface="Arial" panose="020B0604020202020204"/>
                <a:cs typeface="Arial" panose="020B0604020202020204" pitchFamily="34" charset="0"/>
              </a:endParaRPr>
            </a:p>
          </p:txBody>
        </p:sp>
        <p:sp>
          <p:nvSpPr>
            <p:cNvPr id="18" name="Rectangle 17"/>
            <p:cNvSpPr/>
            <p:nvPr/>
          </p:nvSpPr>
          <p:spPr bwMode="auto">
            <a:xfrm>
              <a:off x="5251447" y="3460198"/>
              <a:ext cx="1106256" cy="416168"/>
            </a:xfrm>
            <a:prstGeom prst="rect">
              <a:avLst/>
            </a:prstGeom>
            <a:solidFill>
              <a:srgbClr val="00206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914265" fontAlgn="base">
                <a:spcBef>
                  <a:spcPct val="0"/>
                </a:spcBef>
                <a:spcAft>
                  <a:spcPct val="0"/>
                </a:spcAft>
                <a:defRPr/>
              </a:pPr>
              <a:r>
                <a:rPr lang="en-US" sz="900" kern="0" dirty="0">
                  <a:solidFill>
                    <a:srgbClr val="FFFFFF"/>
                  </a:solidFill>
                  <a:latin typeface="Arial" panose="020B0604020202020204"/>
                  <a:cs typeface="Arial" panose="020B0604020202020204" pitchFamily="34" charset="0"/>
                </a:rPr>
                <a:t>Release Mgmt</a:t>
              </a:r>
            </a:p>
            <a:p>
              <a:pPr algn="ctr" defTabSz="914265" fontAlgn="base">
                <a:spcBef>
                  <a:spcPct val="0"/>
                </a:spcBef>
                <a:spcAft>
                  <a:spcPct val="0"/>
                </a:spcAft>
                <a:defRPr/>
              </a:pPr>
              <a:r>
                <a:rPr lang="en-US" sz="900" kern="0" dirty="0">
                  <a:solidFill>
                    <a:srgbClr val="FFFFFF"/>
                  </a:solidFill>
                  <a:latin typeface="Arial" panose="020B0604020202020204"/>
                  <a:cs typeface="Arial" panose="020B0604020202020204" pitchFamily="34" charset="0"/>
                </a:rPr>
                <a:t>Approvals</a:t>
              </a:r>
            </a:p>
          </p:txBody>
        </p:sp>
        <p:sp>
          <p:nvSpPr>
            <p:cNvPr id="19" name="Flowchart: Decision 18"/>
            <p:cNvSpPr/>
            <p:nvPr/>
          </p:nvSpPr>
          <p:spPr bwMode="auto">
            <a:xfrm>
              <a:off x="6231353" y="3464743"/>
              <a:ext cx="525107" cy="422672"/>
            </a:xfrm>
            <a:prstGeom prst="flowChartDecision">
              <a:avLst/>
            </a:prstGeom>
            <a:solidFill>
              <a:srgbClr val="002060"/>
            </a:solidFill>
            <a:ln w="28575" cap="flat" cmpd="sng" algn="ctr">
              <a:solidFill>
                <a:sysClr val="window" lastClr="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914265" fontAlgn="base">
                <a:spcBef>
                  <a:spcPct val="0"/>
                </a:spcBef>
                <a:spcAft>
                  <a:spcPct val="0"/>
                </a:spcAft>
                <a:defRPr/>
              </a:pPr>
              <a:endParaRPr lang="en-US" sz="825" b="1" kern="0" dirty="0">
                <a:solidFill>
                  <a:srgbClr val="FFFFFF"/>
                </a:solidFill>
                <a:latin typeface="Arial" panose="020B0604020202020204"/>
                <a:cs typeface="Arial" panose="020B0604020202020204" pitchFamily="34" charset="0"/>
              </a:endParaRPr>
            </a:p>
          </p:txBody>
        </p:sp>
        <p:sp>
          <p:nvSpPr>
            <p:cNvPr id="20" name="Rectangle 19"/>
            <p:cNvSpPr/>
            <p:nvPr/>
          </p:nvSpPr>
          <p:spPr bwMode="auto">
            <a:xfrm>
              <a:off x="6376264" y="3458184"/>
              <a:ext cx="1494122" cy="422672"/>
            </a:xfrm>
            <a:prstGeom prst="rect">
              <a:avLst/>
            </a:prstGeom>
            <a:solidFill>
              <a:srgbClr val="00206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914265" fontAlgn="base">
                <a:spcBef>
                  <a:spcPct val="0"/>
                </a:spcBef>
                <a:spcAft>
                  <a:spcPct val="0"/>
                </a:spcAft>
                <a:defRPr/>
              </a:pPr>
              <a:r>
                <a:rPr lang="en-US" sz="900" kern="0" dirty="0">
                  <a:solidFill>
                    <a:srgbClr val="FFFFFF"/>
                  </a:solidFill>
                  <a:latin typeface="Arial" panose="020B0604020202020204"/>
                  <a:cs typeface="Arial" panose="020B0604020202020204" pitchFamily="34" charset="0"/>
                </a:rPr>
                <a:t>Integration &amp; </a:t>
              </a:r>
            </a:p>
            <a:p>
              <a:pPr algn="ctr" defTabSz="914265" fontAlgn="base">
                <a:spcBef>
                  <a:spcPct val="0"/>
                </a:spcBef>
                <a:spcAft>
                  <a:spcPct val="0"/>
                </a:spcAft>
                <a:defRPr/>
              </a:pPr>
              <a:r>
                <a:rPr lang="en-US" sz="900" kern="0" dirty="0">
                  <a:solidFill>
                    <a:srgbClr val="FFFFFF"/>
                  </a:solidFill>
                  <a:latin typeface="Arial" panose="020B0604020202020204"/>
                  <a:cs typeface="Arial" panose="020B0604020202020204" pitchFamily="34" charset="0"/>
                </a:rPr>
                <a:t>Functional Testing</a:t>
              </a:r>
            </a:p>
          </p:txBody>
        </p:sp>
        <p:sp>
          <p:nvSpPr>
            <p:cNvPr id="21" name="Rectangle 20"/>
            <p:cNvSpPr/>
            <p:nvPr/>
          </p:nvSpPr>
          <p:spPr>
            <a:xfrm>
              <a:off x="4122148" y="3464753"/>
              <a:ext cx="1120904" cy="369332"/>
            </a:xfrm>
            <a:prstGeom prst="rect">
              <a:avLst/>
            </a:prstGeom>
            <a:noFill/>
          </p:spPr>
          <p:txBody>
            <a:bodyPr wrap="square">
              <a:spAutoFit/>
            </a:bodyPr>
            <a:lstStyle/>
            <a:p>
              <a:pPr algn="ctr" defTabSz="914265" fontAlgn="base">
                <a:spcBef>
                  <a:spcPct val="0"/>
                </a:spcBef>
                <a:spcAft>
                  <a:spcPct val="0"/>
                </a:spcAft>
                <a:defRPr/>
              </a:pPr>
              <a:r>
                <a:rPr lang="en-US" sz="900" kern="0" dirty="0">
                  <a:solidFill>
                    <a:prstClr val="white"/>
                  </a:solidFill>
                  <a:latin typeface="Arial" panose="020B0604020202020204"/>
                  <a:cs typeface="Arial" panose="020B0604020202020204" pitchFamily="34" charset="0"/>
                </a:rPr>
                <a:t>Deploy to </a:t>
              </a:r>
            </a:p>
            <a:p>
              <a:pPr algn="ctr" defTabSz="914265" fontAlgn="base">
                <a:spcBef>
                  <a:spcPct val="0"/>
                </a:spcBef>
                <a:spcAft>
                  <a:spcPct val="0"/>
                </a:spcAft>
                <a:defRPr/>
              </a:pPr>
              <a:r>
                <a:rPr lang="en-US" sz="900" kern="0" dirty="0">
                  <a:solidFill>
                    <a:prstClr val="white"/>
                  </a:solidFill>
                  <a:latin typeface="Arial" panose="020B0604020202020204"/>
                  <a:cs typeface="Arial" panose="020B0604020202020204" pitchFamily="34" charset="0"/>
                </a:rPr>
                <a:t>Production</a:t>
              </a:r>
            </a:p>
          </p:txBody>
        </p:sp>
        <p:sp>
          <p:nvSpPr>
            <p:cNvPr id="22" name="Flowchart: Decision 21"/>
            <p:cNvSpPr/>
            <p:nvPr/>
          </p:nvSpPr>
          <p:spPr bwMode="auto">
            <a:xfrm>
              <a:off x="7785774" y="3473203"/>
              <a:ext cx="393192" cy="368384"/>
            </a:xfrm>
            <a:prstGeom prst="flowChartDecision">
              <a:avLst/>
            </a:prstGeom>
            <a:solidFill>
              <a:srgbClr val="002060"/>
            </a:solidFill>
            <a:ln w="28575" cap="flat" cmpd="sng" algn="ctr">
              <a:solidFill>
                <a:sysClr val="window" lastClr="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914265" fontAlgn="base">
                <a:spcBef>
                  <a:spcPct val="0"/>
                </a:spcBef>
                <a:spcAft>
                  <a:spcPct val="0"/>
                </a:spcAft>
                <a:defRPr/>
              </a:pPr>
              <a:endParaRPr lang="en-US" sz="825" kern="0" dirty="0">
                <a:solidFill>
                  <a:srgbClr val="FFFFFF"/>
                </a:solidFill>
                <a:latin typeface="Arial" panose="020B0604020202020204"/>
                <a:cs typeface="Arial" panose="020B0604020202020204" pitchFamily="34" charset="0"/>
              </a:endParaRPr>
            </a:p>
          </p:txBody>
        </p:sp>
        <p:sp>
          <p:nvSpPr>
            <p:cNvPr id="23" name="Rectangle 22"/>
            <p:cNvSpPr/>
            <p:nvPr/>
          </p:nvSpPr>
          <p:spPr bwMode="auto">
            <a:xfrm>
              <a:off x="7905408" y="2871469"/>
              <a:ext cx="1029314" cy="982363"/>
            </a:xfrm>
            <a:prstGeom prst="rect">
              <a:avLst/>
            </a:prstGeom>
            <a:solidFill>
              <a:srgbClr val="00206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914265" fontAlgn="base">
                <a:spcBef>
                  <a:spcPct val="0"/>
                </a:spcBef>
                <a:spcAft>
                  <a:spcPct val="0"/>
                </a:spcAft>
                <a:defRPr/>
              </a:pPr>
              <a:r>
                <a:rPr lang="en-US" sz="788" kern="0" dirty="0">
                  <a:solidFill>
                    <a:srgbClr val="FFFFFF"/>
                  </a:solidFill>
                  <a:latin typeface="Arial" panose="020B0604020202020204"/>
                  <a:cs typeface="Arial" panose="020B0604020202020204" pitchFamily="34" charset="0"/>
                </a:rPr>
                <a:t>       </a:t>
              </a:r>
            </a:p>
            <a:p>
              <a:pPr algn="ctr" defTabSz="914265" fontAlgn="base">
                <a:spcBef>
                  <a:spcPct val="0"/>
                </a:spcBef>
                <a:spcAft>
                  <a:spcPct val="0"/>
                </a:spcAft>
                <a:defRPr/>
              </a:pPr>
              <a:r>
                <a:rPr lang="en-US" sz="900" kern="0" dirty="0">
                  <a:solidFill>
                    <a:srgbClr val="FFFFFF"/>
                  </a:solidFill>
                  <a:latin typeface="Arial" panose="020B0604020202020204"/>
                  <a:cs typeface="Arial" panose="020B0604020202020204" pitchFamily="34" charset="0"/>
                </a:rPr>
                <a:t>Deploy to NPE Environment</a:t>
              </a:r>
            </a:p>
          </p:txBody>
        </p:sp>
        <p:sp>
          <p:nvSpPr>
            <p:cNvPr id="24" name="Flowchart: Decision 23"/>
            <p:cNvSpPr/>
            <p:nvPr/>
          </p:nvSpPr>
          <p:spPr bwMode="auto">
            <a:xfrm>
              <a:off x="8230634" y="2627991"/>
              <a:ext cx="393192" cy="401249"/>
            </a:xfrm>
            <a:prstGeom prst="flowChartDecision">
              <a:avLst/>
            </a:prstGeom>
            <a:solidFill>
              <a:srgbClr val="002060"/>
            </a:solidFill>
            <a:ln w="28575" cap="flat" cmpd="sng" algn="ctr">
              <a:solidFill>
                <a:sysClr val="window" lastClr="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914265" fontAlgn="base">
                <a:spcBef>
                  <a:spcPct val="0"/>
                </a:spcBef>
                <a:spcAft>
                  <a:spcPct val="0"/>
                </a:spcAft>
                <a:defRPr/>
              </a:pPr>
              <a:endParaRPr lang="en-US" sz="825" kern="0" dirty="0">
                <a:solidFill>
                  <a:srgbClr val="FFFFFF"/>
                </a:solidFill>
                <a:latin typeface="Arial" panose="020B0604020202020204"/>
                <a:cs typeface="Arial" panose="020B0604020202020204" pitchFamily="34" charset="0"/>
              </a:endParaRPr>
            </a:p>
          </p:txBody>
        </p:sp>
        <p:sp>
          <p:nvSpPr>
            <p:cNvPr id="25" name="Rectangle 24"/>
            <p:cNvSpPr/>
            <p:nvPr/>
          </p:nvSpPr>
          <p:spPr bwMode="auto">
            <a:xfrm>
              <a:off x="7899212" y="1974611"/>
              <a:ext cx="1043925" cy="880589"/>
            </a:xfrm>
            <a:prstGeom prst="rect">
              <a:avLst/>
            </a:prstGeom>
            <a:solidFill>
              <a:srgbClr val="00206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914265" fontAlgn="base">
                <a:spcBef>
                  <a:spcPct val="0"/>
                </a:spcBef>
                <a:spcAft>
                  <a:spcPct val="0"/>
                </a:spcAft>
                <a:defRPr/>
              </a:pPr>
              <a:endParaRPr lang="en-US" sz="788" kern="0" dirty="0">
                <a:solidFill>
                  <a:srgbClr val="FFFFFF"/>
                </a:solidFill>
                <a:latin typeface="Arial" panose="020B0604020202020204"/>
                <a:cs typeface="Arial" panose="020B0604020202020204" pitchFamily="34" charset="0"/>
              </a:endParaRPr>
            </a:p>
            <a:p>
              <a:pPr algn="ctr" defTabSz="914265" fontAlgn="base">
                <a:spcBef>
                  <a:spcPct val="0"/>
                </a:spcBef>
                <a:spcAft>
                  <a:spcPct val="0"/>
                </a:spcAft>
                <a:defRPr/>
              </a:pPr>
              <a:endParaRPr lang="en-US" sz="788" kern="0" dirty="0">
                <a:solidFill>
                  <a:srgbClr val="FFFFFF"/>
                </a:solidFill>
                <a:latin typeface="Arial" panose="020B0604020202020204"/>
                <a:cs typeface="Arial" panose="020B0604020202020204" pitchFamily="34" charset="0"/>
              </a:endParaRPr>
            </a:p>
            <a:p>
              <a:pPr algn="ctr" defTabSz="914265" fontAlgn="base">
                <a:spcBef>
                  <a:spcPct val="0"/>
                </a:spcBef>
                <a:spcAft>
                  <a:spcPct val="0"/>
                </a:spcAft>
                <a:defRPr/>
              </a:pPr>
              <a:r>
                <a:rPr lang="en-US" sz="900" kern="0" dirty="0">
                  <a:solidFill>
                    <a:srgbClr val="FFFFFF"/>
                  </a:solidFill>
                  <a:latin typeface="Arial" panose="020B0604020202020204"/>
                  <a:cs typeface="Arial" panose="020B0604020202020204" pitchFamily="34" charset="0"/>
                </a:rPr>
                <a:t>Non Production Environment</a:t>
              </a:r>
            </a:p>
          </p:txBody>
        </p:sp>
        <p:sp>
          <p:nvSpPr>
            <p:cNvPr id="26" name="Flowchart: Decision 25"/>
            <p:cNvSpPr/>
            <p:nvPr/>
          </p:nvSpPr>
          <p:spPr bwMode="auto">
            <a:xfrm>
              <a:off x="7617400" y="1952985"/>
              <a:ext cx="393193" cy="389447"/>
            </a:xfrm>
            <a:prstGeom prst="flowChartDecision">
              <a:avLst/>
            </a:prstGeom>
            <a:solidFill>
              <a:srgbClr val="002060"/>
            </a:solidFill>
            <a:ln w="28575" cap="flat" cmpd="sng" algn="ctr">
              <a:solidFill>
                <a:sysClr val="window" lastClr="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914265" fontAlgn="base">
                <a:spcBef>
                  <a:spcPct val="0"/>
                </a:spcBef>
                <a:spcAft>
                  <a:spcPct val="0"/>
                </a:spcAft>
                <a:defRPr/>
              </a:pPr>
              <a:endParaRPr lang="en-US" sz="825" b="1" kern="0" dirty="0">
                <a:solidFill>
                  <a:srgbClr val="FFFFFF"/>
                </a:solidFill>
                <a:latin typeface="Calibri" panose="020F0502020204030204"/>
              </a:endParaRPr>
            </a:p>
          </p:txBody>
        </p:sp>
        <p:sp>
          <p:nvSpPr>
            <p:cNvPr id="27" name="Rectangle 26"/>
            <p:cNvSpPr/>
            <p:nvPr/>
          </p:nvSpPr>
          <p:spPr bwMode="auto">
            <a:xfrm>
              <a:off x="6770976" y="1949724"/>
              <a:ext cx="1106308" cy="417275"/>
            </a:xfrm>
            <a:prstGeom prst="rect">
              <a:avLst/>
            </a:prstGeom>
            <a:solidFill>
              <a:sysClr val="windowText" lastClr="000000">
                <a:lumMod val="50000"/>
                <a:lumOff val="50000"/>
              </a:sys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914265" fontAlgn="base">
                <a:spcBef>
                  <a:spcPct val="0"/>
                </a:spcBef>
                <a:spcAft>
                  <a:spcPct val="0"/>
                </a:spcAft>
                <a:defRPr/>
              </a:pPr>
              <a:endParaRPr lang="en-US" sz="825" b="1" kern="0" dirty="0">
                <a:solidFill>
                  <a:srgbClr val="FFFFFF"/>
                </a:solidFill>
                <a:latin typeface="Calibri" panose="020F0502020204030204"/>
              </a:endParaRPr>
            </a:p>
          </p:txBody>
        </p:sp>
        <p:sp>
          <p:nvSpPr>
            <p:cNvPr id="28" name="Flowchart: Decision 27"/>
            <p:cNvSpPr/>
            <p:nvPr/>
          </p:nvSpPr>
          <p:spPr bwMode="auto">
            <a:xfrm>
              <a:off x="6454608" y="1952546"/>
              <a:ext cx="388810" cy="399696"/>
            </a:xfrm>
            <a:prstGeom prst="flowChartDecision">
              <a:avLst/>
            </a:prstGeom>
            <a:solidFill>
              <a:srgbClr val="002060"/>
            </a:solidFill>
            <a:ln w="28575" cap="flat" cmpd="sng" algn="ctr">
              <a:solidFill>
                <a:sysClr val="window" lastClr="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914265" fontAlgn="base">
                <a:spcBef>
                  <a:spcPct val="0"/>
                </a:spcBef>
                <a:spcAft>
                  <a:spcPct val="0"/>
                </a:spcAft>
                <a:defRPr/>
              </a:pPr>
              <a:endParaRPr lang="en-US" sz="825" kern="0" dirty="0">
                <a:solidFill>
                  <a:srgbClr val="000000"/>
                </a:solidFill>
                <a:latin typeface="Arial" panose="020B0604020202020204"/>
                <a:cs typeface="Arial" panose="020B0604020202020204" pitchFamily="34" charset="0"/>
              </a:endParaRPr>
            </a:p>
          </p:txBody>
        </p:sp>
        <p:sp>
          <p:nvSpPr>
            <p:cNvPr id="29" name="Rectangle 28"/>
            <p:cNvSpPr/>
            <p:nvPr/>
          </p:nvSpPr>
          <p:spPr bwMode="auto">
            <a:xfrm>
              <a:off x="5419890" y="1963079"/>
              <a:ext cx="1329154" cy="398823"/>
            </a:xfrm>
            <a:prstGeom prst="rect">
              <a:avLst/>
            </a:prstGeom>
            <a:solidFill>
              <a:srgbClr val="00206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914265" fontAlgn="base">
                <a:spcBef>
                  <a:spcPct val="0"/>
                </a:spcBef>
                <a:spcAft>
                  <a:spcPct val="0"/>
                </a:spcAft>
                <a:defRPr/>
              </a:pPr>
              <a:r>
                <a:rPr lang="en-US" sz="900" kern="0" dirty="0">
                  <a:solidFill>
                    <a:srgbClr val="FFFFFF"/>
                  </a:solidFill>
                  <a:latin typeface="Arial" panose="020B0604020202020204"/>
                  <a:cs typeface="Arial" panose="020B0604020202020204" pitchFamily="34" charset="0"/>
                </a:rPr>
                <a:t>Code </a:t>
              </a:r>
              <a:r>
                <a:rPr lang="en-US" sz="900" kern="0" dirty="0" smtClean="0">
                  <a:solidFill>
                    <a:srgbClr val="FFFFFF"/>
                  </a:solidFill>
                  <a:latin typeface="Arial" panose="020B0604020202020204"/>
                  <a:cs typeface="Arial" panose="020B0604020202020204" pitchFamily="34" charset="0"/>
                </a:rPr>
                <a:t>Quality/Security  </a:t>
              </a:r>
              <a:r>
                <a:rPr lang="en-US" sz="900" kern="0" dirty="0">
                  <a:solidFill>
                    <a:srgbClr val="FFFFFF"/>
                  </a:solidFill>
                  <a:latin typeface="Arial" panose="020B0604020202020204"/>
                  <a:cs typeface="Arial" panose="020B0604020202020204" pitchFamily="34" charset="0"/>
                </a:rPr>
                <a:t>&amp; Artifact Repo</a:t>
              </a:r>
            </a:p>
          </p:txBody>
        </p:sp>
        <p:sp>
          <p:nvSpPr>
            <p:cNvPr id="30" name="Flowchart: Decision 29"/>
            <p:cNvSpPr/>
            <p:nvPr/>
          </p:nvSpPr>
          <p:spPr bwMode="auto">
            <a:xfrm>
              <a:off x="3799605" y="1966760"/>
              <a:ext cx="388810" cy="399696"/>
            </a:xfrm>
            <a:prstGeom prst="flowChartDecision">
              <a:avLst/>
            </a:prstGeom>
            <a:noFill/>
            <a:ln w="28575" cap="flat" cmpd="sng" algn="ctr">
              <a:solidFill>
                <a:srgbClr val="FFFFFF">
                  <a:lumMod val="95000"/>
                </a:srgb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914265" fontAlgn="base">
                <a:spcBef>
                  <a:spcPct val="0"/>
                </a:spcBef>
                <a:spcAft>
                  <a:spcPct val="0"/>
                </a:spcAft>
                <a:defRPr/>
              </a:pPr>
              <a:endParaRPr lang="en-US" sz="825" kern="0" dirty="0">
                <a:solidFill>
                  <a:srgbClr val="000000"/>
                </a:solidFill>
                <a:latin typeface="Calibri" panose="020F0502020204030204"/>
              </a:endParaRPr>
            </a:p>
          </p:txBody>
        </p:sp>
        <p:sp>
          <p:nvSpPr>
            <p:cNvPr id="31" name="Rectangle 30"/>
            <p:cNvSpPr/>
            <p:nvPr/>
          </p:nvSpPr>
          <p:spPr bwMode="auto">
            <a:xfrm>
              <a:off x="2556183" y="1965629"/>
              <a:ext cx="1529670" cy="399696"/>
            </a:xfrm>
            <a:prstGeom prst="rect">
              <a:avLst/>
            </a:prstGeom>
            <a:solidFill>
              <a:srgbClr val="00206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914265" fontAlgn="base">
                <a:spcBef>
                  <a:spcPct val="0"/>
                </a:spcBef>
                <a:spcAft>
                  <a:spcPct val="0"/>
                </a:spcAft>
                <a:defRPr/>
              </a:pPr>
              <a:endParaRPr lang="en-US" sz="1050" kern="0" dirty="0">
                <a:solidFill>
                  <a:srgbClr val="FFFFFF"/>
                </a:solidFill>
                <a:latin typeface="Calibri" panose="020F0502020204030204"/>
              </a:endParaRPr>
            </a:p>
          </p:txBody>
        </p:sp>
        <p:sp>
          <p:nvSpPr>
            <p:cNvPr id="32" name="Flowchart: Decision 31"/>
            <p:cNvSpPr/>
            <p:nvPr/>
          </p:nvSpPr>
          <p:spPr bwMode="auto">
            <a:xfrm>
              <a:off x="2284912" y="1974607"/>
              <a:ext cx="393192" cy="389447"/>
            </a:xfrm>
            <a:prstGeom prst="flowChartDecision">
              <a:avLst/>
            </a:prstGeom>
            <a:solidFill>
              <a:srgbClr val="002060"/>
            </a:solidFill>
            <a:ln w="28575" cap="flat" cmpd="sng" algn="ctr">
              <a:solidFill>
                <a:sysClr val="window" lastClr="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914265" fontAlgn="base">
                <a:spcBef>
                  <a:spcPct val="0"/>
                </a:spcBef>
                <a:spcAft>
                  <a:spcPct val="0"/>
                </a:spcAft>
                <a:defRPr/>
              </a:pPr>
              <a:endParaRPr lang="en-US" sz="825" b="1" kern="0" dirty="0">
                <a:solidFill>
                  <a:srgbClr val="000000"/>
                </a:solidFill>
                <a:latin typeface="Arial" panose="020B0604020202020204"/>
                <a:cs typeface="Arial" panose="020B0604020202020204" pitchFamily="34" charset="0"/>
              </a:endParaRPr>
            </a:p>
          </p:txBody>
        </p:sp>
        <p:sp>
          <p:nvSpPr>
            <p:cNvPr id="33" name="Rectangle 32"/>
            <p:cNvSpPr/>
            <p:nvPr/>
          </p:nvSpPr>
          <p:spPr bwMode="auto">
            <a:xfrm>
              <a:off x="1284433" y="1960916"/>
              <a:ext cx="1252802" cy="403534"/>
            </a:xfrm>
            <a:prstGeom prst="rect">
              <a:avLst/>
            </a:prstGeom>
            <a:solidFill>
              <a:srgbClr val="002060"/>
            </a:solidFill>
          </p:spPr>
          <p:txBody>
            <a:bodyPr vert="horz" wrap="square" lIns="91440" tIns="45720" rIns="91440" bIns="45720" numCol="1" rtlCol="0" anchor="ctr" anchorCtr="0" compatLnSpc="1">
              <a:prstTxWarp prst="textNoShape">
                <a:avLst/>
              </a:prstTxWarp>
            </a:bodyPr>
            <a:lstStyle/>
            <a:p>
              <a:pPr algn="ctr" defTabSz="914265" fontAlgn="base">
                <a:spcBef>
                  <a:spcPct val="0"/>
                </a:spcBef>
                <a:spcAft>
                  <a:spcPct val="0"/>
                </a:spcAft>
                <a:defRPr/>
              </a:pPr>
              <a:r>
                <a:rPr lang="en-US" sz="900" kern="0" dirty="0">
                  <a:solidFill>
                    <a:srgbClr val="FFFFFF"/>
                  </a:solidFill>
                  <a:latin typeface="Arial" panose="020B0604020202020204"/>
                  <a:cs typeface="Arial" panose="020B0604020202020204" pitchFamily="34" charset="0"/>
                </a:rPr>
                <a:t>Source Code</a:t>
              </a:r>
            </a:p>
          </p:txBody>
        </p:sp>
        <p:sp>
          <p:nvSpPr>
            <p:cNvPr id="34" name="Flowchart: Decision 33"/>
            <p:cNvSpPr/>
            <p:nvPr/>
          </p:nvSpPr>
          <p:spPr bwMode="auto">
            <a:xfrm>
              <a:off x="1014096" y="1967378"/>
              <a:ext cx="388810" cy="399696"/>
            </a:xfrm>
            <a:prstGeom prst="flowChartDecision">
              <a:avLst/>
            </a:prstGeom>
            <a:solidFill>
              <a:srgbClr val="002060"/>
            </a:solidFill>
            <a:ln w="28575" cap="flat" cmpd="sng" algn="ctr">
              <a:solidFill>
                <a:sysClr val="window" lastClr="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914265" fontAlgn="base">
                <a:spcBef>
                  <a:spcPct val="0"/>
                </a:spcBef>
                <a:spcAft>
                  <a:spcPct val="0"/>
                </a:spcAft>
                <a:defRPr/>
              </a:pPr>
              <a:endParaRPr lang="en-US" sz="825" kern="0" dirty="0">
                <a:solidFill>
                  <a:srgbClr val="000000"/>
                </a:solidFill>
                <a:latin typeface="Arial" panose="020B0604020202020204"/>
                <a:cs typeface="Arial" panose="020B0604020202020204" pitchFamily="34" charset="0"/>
              </a:endParaRPr>
            </a:p>
          </p:txBody>
        </p:sp>
        <p:sp>
          <p:nvSpPr>
            <p:cNvPr id="35" name="Rectangle 34"/>
            <p:cNvSpPr/>
            <p:nvPr/>
          </p:nvSpPr>
          <p:spPr bwMode="auto">
            <a:xfrm>
              <a:off x="149791" y="1957420"/>
              <a:ext cx="1115693" cy="417529"/>
            </a:xfrm>
            <a:prstGeom prst="rect">
              <a:avLst/>
            </a:prstGeom>
            <a:solidFill>
              <a:srgbClr val="00206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914265" fontAlgn="base">
                <a:spcBef>
                  <a:spcPct val="0"/>
                </a:spcBef>
                <a:spcAft>
                  <a:spcPct val="0"/>
                </a:spcAft>
                <a:defRPr/>
              </a:pPr>
              <a:r>
                <a:rPr lang="en-US" sz="900" kern="0" dirty="0">
                  <a:solidFill>
                    <a:srgbClr val="FFFFFF"/>
                  </a:solidFill>
                  <a:latin typeface="Arial" panose="020B0604020202020204"/>
                  <a:cs typeface="Arial" panose="020B0604020202020204" pitchFamily="34" charset="0"/>
                </a:rPr>
                <a:t>Requirements &amp; Design</a:t>
              </a:r>
            </a:p>
          </p:txBody>
        </p:sp>
        <p:sp>
          <p:nvSpPr>
            <p:cNvPr id="36" name="Rectangle 35"/>
            <p:cNvSpPr/>
            <p:nvPr/>
          </p:nvSpPr>
          <p:spPr>
            <a:xfrm>
              <a:off x="6847508" y="1970280"/>
              <a:ext cx="1095803" cy="369332"/>
            </a:xfrm>
            <a:prstGeom prst="rect">
              <a:avLst/>
            </a:prstGeom>
            <a:solidFill>
              <a:srgbClr val="002060"/>
            </a:solidFill>
          </p:spPr>
          <p:txBody>
            <a:bodyPr wrap="square">
              <a:spAutoFit/>
            </a:bodyPr>
            <a:lstStyle/>
            <a:p>
              <a:pPr algn="ctr" defTabSz="914265" fontAlgn="base">
                <a:spcBef>
                  <a:spcPct val="0"/>
                </a:spcBef>
                <a:spcAft>
                  <a:spcPct val="0"/>
                </a:spcAft>
                <a:defRPr/>
              </a:pPr>
              <a:r>
                <a:rPr lang="en-US" sz="900" kern="0" dirty="0">
                  <a:solidFill>
                    <a:srgbClr val="FFFFFF"/>
                  </a:solidFill>
                  <a:latin typeface="Arial" panose="020B0604020202020204"/>
                  <a:cs typeface="Arial" panose="020B0604020202020204" pitchFamily="34" charset="0"/>
                </a:rPr>
                <a:t>Cloud Services Platform</a:t>
              </a:r>
            </a:p>
          </p:txBody>
        </p:sp>
        <p:sp>
          <p:nvSpPr>
            <p:cNvPr id="37" name="Rounded Rectangle 36"/>
            <p:cNvSpPr/>
            <p:nvPr/>
          </p:nvSpPr>
          <p:spPr bwMode="auto">
            <a:xfrm>
              <a:off x="1284433" y="1437081"/>
              <a:ext cx="1252802" cy="524180"/>
            </a:xfrm>
            <a:prstGeom prst="roundRect">
              <a:avLst>
                <a:gd name="adj" fmla="val 0"/>
              </a:avLst>
            </a:prstGeom>
            <a:solidFill>
              <a:sysClr val="window" lastClr="FFFFFF"/>
            </a:solidFill>
            <a:ln w="6350" cap="flat" cmpd="sng" algn="ctr">
              <a:solidFill>
                <a:srgbClr val="00206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914265" fontAlgn="base">
                <a:spcBef>
                  <a:spcPct val="0"/>
                </a:spcBef>
                <a:spcAft>
                  <a:spcPct val="0"/>
                </a:spcAft>
                <a:defRPr/>
              </a:pPr>
              <a:endParaRPr lang="en-US" sz="1350" kern="0" dirty="0">
                <a:solidFill>
                  <a:srgbClr val="000000"/>
                </a:solidFill>
                <a:latin typeface="Calibri" panose="020F0502020204030204"/>
              </a:endParaRPr>
            </a:p>
          </p:txBody>
        </p:sp>
        <p:sp>
          <p:nvSpPr>
            <p:cNvPr id="38" name="Rounded Rectangle 37"/>
            <p:cNvSpPr/>
            <p:nvPr/>
          </p:nvSpPr>
          <p:spPr bwMode="auto">
            <a:xfrm>
              <a:off x="4104544" y="1437466"/>
              <a:ext cx="1298918" cy="525370"/>
            </a:xfrm>
            <a:prstGeom prst="roundRect">
              <a:avLst>
                <a:gd name="adj" fmla="val 0"/>
              </a:avLst>
            </a:prstGeom>
            <a:solidFill>
              <a:sysClr val="window" lastClr="FFFFFF"/>
            </a:solidFill>
            <a:ln w="6350" cap="flat" cmpd="sng" algn="ctr">
              <a:solidFill>
                <a:srgbClr val="00206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914265" fontAlgn="base">
                <a:spcBef>
                  <a:spcPct val="0"/>
                </a:spcBef>
                <a:spcAft>
                  <a:spcPct val="0"/>
                </a:spcAft>
                <a:defRPr/>
              </a:pPr>
              <a:endParaRPr lang="en-US" sz="1350" kern="0" dirty="0">
                <a:solidFill>
                  <a:srgbClr val="000000"/>
                </a:solidFill>
                <a:latin typeface="Calibri" panose="020F0502020204030204"/>
              </a:endParaRPr>
            </a:p>
          </p:txBody>
        </p:sp>
        <p:sp>
          <p:nvSpPr>
            <p:cNvPr id="39" name="Rounded Rectangle 38"/>
            <p:cNvSpPr/>
            <p:nvPr/>
          </p:nvSpPr>
          <p:spPr bwMode="auto">
            <a:xfrm>
              <a:off x="5447296" y="1437466"/>
              <a:ext cx="1284845" cy="525370"/>
            </a:xfrm>
            <a:prstGeom prst="roundRect">
              <a:avLst>
                <a:gd name="adj" fmla="val 0"/>
              </a:avLst>
            </a:prstGeom>
            <a:solidFill>
              <a:sysClr val="window" lastClr="FFFFFF"/>
            </a:solidFill>
            <a:ln w="6350" cap="flat" cmpd="sng" algn="ctr">
              <a:solidFill>
                <a:srgbClr val="00206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914265" fontAlgn="base">
                <a:spcBef>
                  <a:spcPct val="0"/>
                </a:spcBef>
                <a:spcAft>
                  <a:spcPct val="0"/>
                </a:spcAft>
                <a:defRPr/>
              </a:pPr>
              <a:endParaRPr lang="en-US" sz="1350" kern="0" dirty="0">
                <a:solidFill>
                  <a:srgbClr val="000000"/>
                </a:solidFill>
                <a:latin typeface="Calibri" panose="020F0502020204030204"/>
              </a:endParaRPr>
            </a:p>
          </p:txBody>
        </p:sp>
        <p:sp>
          <p:nvSpPr>
            <p:cNvPr id="40" name="Rounded Rectangle 39"/>
            <p:cNvSpPr/>
            <p:nvPr/>
          </p:nvSpPr>
          <p:spPr bwMode="auto">
            <a:xfrm>
              <a:off x="6763697" y="1437466"/>
              <a:ext cx="1099833" cy="525370"/>
            </a:xfrm>
            <a:prstGeom prst="roundRect">
              <a:avLst>
                <a:gd name="adj" fmla="val 0"/>
              </a:avLst>
            </a:prstGeom>
            <a:solidFill>
              <a:sysClr val="window" lastClr="FFFFFF"/>
            </a:solidFill>
            <a:ln w="6350" cap="flat" cmpd="sng" algn="ctr">
              <a:solidFill>
                <a:srgbClr val="00206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914265" fontAlgn="base">
                <a:spcBef>
                  <a:spcPct val="0"/>
                </a:spcBef>
                <a:spcAft>
                  <a:spcPct val="0"/>
                </a:spcAft>
                <a:defRPr/>
              </a:pPr>
              <a:endParaRPr lang="en-US" sz="1350" kern="0" dirty="0">
                <a:solidFill>
                  <a:srgbClr val="000000"/>
                </a:solidFill>
                <a:latin typeface="Calibri" panose="020F0502020204030204"/>
              </a:endParaRPr>
            </a:p>
          </p:txBody>
        </p:sp>
        <p:sp>
          <p:nvSpPr>
            <p:cNvPr id="41" name="Rounded Rectangle 40"/>
            <p:cNvSpPr/>
            <p:nvPr/>
          </p:nvSpPr>
          <p:spPr bwMode="auto">
            <a:xfrm>
              <a:off x="2574606" y="1436929"/>
              <a:ext cx="1485697" cy="523712"/>
            </a:xfrm>
            <a:prstGeom prst="roundRect">
              <a:avLst>
                <a:gd name="adj" fmla="val 0"/>
              </a:avLst>
            </a:prstGeom>
            <a:solidFill>
              <a:sysClr val="window" lastClr="FFFFFF"/>
            </a:solidFill>
            <a:ln w="6350" cap="flat" cmpd="sng" algn="ctr">
              <a:solidFill>
                <a:srgbClr val="00206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914265" fontAlgn="base">
                <a:spcBef>
                  <a:spcPct val="0"/>
                </a:spcBef>
                <a:spcAft>
                  <a:spcPct val="0"/>
                </a:spcAft>
                <a:defRPr/>
              </a:pPr>
              <a:endParaRPr lang="en-US" sz="1350" kern="0" dirty="0">
                <a:solidFill>
                  <a:srgbClr val="000000"/>
                </a:solidFill>
                <a:latin typeface="Calibri" panose="020F0502020204030204"/>
              </a:endParaRPr>
            </a:p>
          </p:txBody>
        </p:sp>
        <p:sp>
          <p:nvSpPr>
            <p:cNvPr id="42" name="Rounded Rectangle 41"/>
            <p:cNvSpPr/>
            <p:nvPr/>
          </p:nvSpPr>
          <p:spPr bwMode="auto">
            <a:xfrm>
              <a:off x="7891991" y="1433991"/>
              <a:ext cx="1044192" cy="518556"/>
            </a:xfrm>
            <a:prstGeom prst="roundRect">
              <a:avLst>
                <a:gd name="adj" fmla="val 0"/>
              </a:avLst>
            </a:prstGeom>
            <a:solidFill>
              <a:sysClr val="window" lastClr="FFFFFF"/>
            </a:solidFill>
            <a:ln w="6350" cap="flat" cmpd="sng" algn="ctr">
              <a:solidFill>
                <a:srgbClr val="00206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914265" fontAlgn="base">
                <a:spcBef>
                  <a:spcPct val="0"/>
                </a:spcBef>
                <a:spcAft>
                  <a:spcPct val="0"/>
                </a:spcAft>
                <a:defRPr/>
              </a:pPr>
              <a:endParaRPr lang="en-US" sz="1350" kern="0" dirty="0">
                <a:solidFill>
                  <a:srgbClr val="000000"/>
                </a:solidFill>
                <a:latin typeface="Calibri" panose="020F0502020204030204"/>
              </a:endParaRPr>
            </a:p>
          </p:txBody>
        </p:sp>
        <p:sp>
          <p:nvSpPr>
            <p:cNvPr id="43" name="Rounded Rectangle 42"/>
            <p:cNvSpPr/>
            <p:nvPr/>
          </p:nvSpPr>
          <p:spPr bwMode="auto">
            <a:xfrm>
              <a:off x="7898982" y="3851908"/>
              <a:ext cx="1040524" cy="519165"/>
            </a:xfrm>
            <a:prstGeom prst="roundRect">
              <a:avLst>
                <a:gd name="adj" fmla="val 0"/>
              </a:avLst>
            </a:prstGeom>
            <a:solidFill>
              <a:sysClr val="window" lastClr="FFFFFF"/>
            </a:solidFill>
            <a:ln w="3175" cap="flat" cmpd="sng" algn="ctr">
              <a:solidFill>
                <a:srgbClr val="00206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914265" fontAlgn="base">
                <a:spcBef>
                  <a:spcPct val="0"/>
                </a:spcBef>
                <a:spcAft>
                  <a:spcPct val="0"/>
                </a:spcAft>
                <a:defRPr/>
              </a:pPr>
              <a:endParaRPr lang="en-US" sz="1350" kern="0" dirty="0">
                <a:solidFill>
                  <a:srgbClr val="000000"/>
                </a:solidFill>
                <a:latin typeface="Calibri" panose="020F0502020204030204"/>
              </a:endParaRPr>
            </a:p>
          </p:txBody>
        </p:sp>
        <p:sp>
          <p:nvSpPr>
            <p:cNvPr id="44" name="Rounded Rectangle 43"/>
            <p:cNvSpPr/>
            <p:nvPr/>
          </p:nvSpPr>
          <p:spPr bwMode="auto">
            <a:xfrm>
              <a:off x="5248693" y="3851908"/>
              <a:ext cx="1099916" cy="519165"/>
            </a:xfrm>
            <a:prstGeom prst="roundRect">
              <a:avLst>
                <a:gd name="adj" fmla="val 0"/>
              </a:avLst>
            </a:prstGeom>
            <a:solidFill>
              <a:sysClr val="window" lastClr="FFFFFF"/>
            </a:solidFill>
            <a:ln w="3175" cap="flat" cmpd="sng" algn="ctr">
              <a:solidFill>
                <a:srgbClr val="00206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914265" fontAlgn="base">
                <a:spcBef>
                  <a:spcPct val="0"/>
                </a:spcBef>
                <a:spcAft>
                  <a:spcPct val="0"/>
                </a:spcAft>
                <a:defRPr/>
              </a:pPr>
              <a:endParaRPr lang="en-US" sz="1350" kern="0" dirty="0">
                <a:solidFill>
                  <a:srgbClr val="000000"/>
                </a:solidFill>
                <a:latin typeface="Calibri" panose="020F0502020204030204"/>
              </a:endParaRPr>
            </a:p>
          </p:txBody>
        </p:sp>
        <p:sp>
          <p:nvSpPr>
            <p:cNvPr id="45" name="Rounded Rectangle 44"/>
            <p:cNvSpPr/>
            <p:nvPr/>
          </p:nvSpPr>
          <p:spPr bwMode="auto">
            <a:xfrm>
              <a:off x="2776471" y="3860435"/>
              <a:ext cx="1283828" cy="513168"/>
            </a:xfrm>
            <a:prstGeom prst="roundRect">
              <a:avLst>
                <a:gd name="adj" fmla="val 0"/>
              </a:avLst>
            </a:prstGeom>
            <a:solidFill>
              <a:sysClr val="window" lastClr="FFFFFF"/>
            </a:solidFill>
            <a:ln w="3175" cap="flat" cmpd="sng" algn="ctr">
              <a:solidFill>
                <a:srgbClr val="00206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914265" fontAlgn="base">
                <a:spcBef>
                  <a:spcPct val="0"/>
                </a:spcBef>
                <a:spcAft>
                  <a:spcPct val="0"/>
                </a:spcAft>
                <a:defRPr/>
              </a:pPr>
              <a:endParaRPr lang="en-US" sz="1350" kern="0" dirty="0">
                <a:solidFill>
                  <a:srgbClr val="000000"/>
                </a:solidFill>
                <a:latin typeface="Calibri" panose="020F0502020204030204"/>
              </a:endParaRPr>
            </a:p>
          </p:txBody>
        </p:sp>
        <p:sp>
          <p:nvSpPr>
            <p:cNvPr id="46" name="Rounded Rectangle 45"/>
            <p:cNvSpPr/>
            <p:nvPr/>
          </p:nvSpPr>
          <p:spPr bwMode="auto">
            <a:xfrm>
              <a:off x="1140496" y="3857693"/>
              <a:ext cx="1590488" cy="515906"/>
            </a:xfrm>
            <a:prstGeom prst="roundRect">
              <a:avLst>
                <a:gd name="adj" fmla="val 0"/>
              </a:avLst>
            </a:prstGeom>
            <a:solidFill>
              <a:sysClr val="window" lastClr="FFFFFF"/>
            </a:solidFill>
            <a:ln w="3175" cap="flat" cmpd="sng" algn="ctr">
              <a:solidFill>
                <a:srgbClr val="00206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914265" fontAlgn="base">
                <a:spcBef>
                  <a:spcPct val="0"/>
                </a:spcBef>
                <a:spcAft>
                  <a:spcPct val="0"/>
                </a:spcAft>
                <a:defRPr/>
              </a:pPr>
              <a:endParaRPr lang="en-US" sz="1350" kern="0" dirty="0">
                <a:solidFill>
                  <a:srgbClr val="000000"/>
                </a:solidFill>
                <a:latin typeface="Calibri" panose="020F0502020204030204"/>
              </a:endParaRPr>
            </a:p>
          </p:txBody>
        </p:sp>
        <p:sp>
          <p:nvSpPr>
            <p:cNvPr id="47" name="Rounded Rectangle 46"/>
            <p:cNvSpPr/>
            <p:nvPr/>
          </p:nvSpPr>
          <p:spPr bwMode="auto">
            <a:xfrm>
              <a:off x="146232" y="3851011"/>
              <a:ext cx="966976" cy="506675"/>
            </a:xfrm>
            <a:prstGeom prst="roundRect">
              <a:avLst>
                <a:gd name="adj" fmla="val 0"/>
              </a:avLst>
            </a:prstGeom>
            <a:solidFill>
              <a:sysClr val="window" lastClr="FFFFFF"/>
            </a:solidFill>
            <a:ln w="3175" cap="flat" cmpd="sng" algn="ctr">
              <a:solidFill>
                <a:srgbClr val="00206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914265" fontAlgn="base">
                <a:spcBef>
                  <a:spcPct val="0"/>
                </a:spcBef>
                <a:spcAft>
                  <a:spcPct val="0"/>
                </a:spcAft>
                <a:defRPr/>
              </a:pPr>
              <a:endParaRPr lang="en-US" sz="1350" kern="0" dirty="0">
                <a:solidFill>
                  <a:srgbClr val="000000"/>
                </a:solidFill>
                <a:latin typeface="Calibri" panose="020F0502020204030204"/>
              </a:endParaRPr>
            </a:p>
          </p:txBody>
        </p:sp>
        <p:sp>
          <p:nvSpPr>
            <p:cNvPr id="48" name="Rounded Rectangle 47"/>
            <p:cNvSpPr/>
            <p:nvPr/>
          </p:nvSpPr>
          <p:spPr bwMode="auto">
            <a:xfrm>
              <a:off x="149794" y="1436695"/>
              <a:ext cx="1107893" cy="523010"/>
            </a:xfrm>
            <a:prstGeom prst="roundRect">
              <a:avLst>
                <a:gd name="adj" fmla="val 0"/>
              </a:avLst>
            </a:prstGeom>
            <a:solidFill>
              <a:sysClr val="window" lastClr="FFFFFF"/>
            </a:solidFill>
            <a:ln w="6350" cap="flat" cmpd="sng" algn="ctr">
              <a:solidFill>
                <a:srgbClr val="00206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914265" fontAlgn="base">
                <a:spcBef>
                  <a:spcPct val="0"/>
                </a:spcBef>
                <a:spcAft>
                  <a:spcPct val="0"/>
                </a:spcAft>
                <a:defRPr/>
              </a:pPr>
              <a:endParaRPr lang="en-US" sz="1350" kern="0" dirty="0">
                <a:solidFill>
                  <a:srgbClr val="000000"/>
                </a:solidFill>
                <a:latin typeface="Calibri" panose="020F0502020204030204"/>
              </a:endParaRPr>
            </a:p>
          </p:txBody>
        </p:sp>
        <p:pic>
          <p:nvPicPr>
            <p:cNvPr id="49" name="Picture 48"/>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76790" y="4005880"/>
              <a:ext cx="719517" cy="165049"/>
            </a:xfrm>
            <a:prstGeom prst="rect">
              <a:avLst/>
            </a:prstGeom>
          </p:spPr>
        </p:pic>
        <p:sp>
          <p:nvSpPr>
            <p:cNvPr id="50" name="Rounded Rectangle 49"/>
            <p:cNvSpPr/>
            <p:nvPr/>
          </p:nvSpPr>
          <p:spPr bwMode="auto">
            <a:xfrm>
              <a:off x="6377060" y="3840263"/>
              <a:ext cx="1492155" cy="527546"/>
            </a:xfrm>
            <a:prstGeom prst="roundRect">
              <a:avLst>
                <a:gd name="adj" fmla="val 0"/>
              </a:avLst>
            </a:prstGeom>
            <a:solidFill>
              <a:sysClr val="window" lastClr="FFFFFF"/>
            </a:solidFill>
            <a:ln w="3175" cap="flat" cmpd="sng" algn="ctr">
              <a:solidFill>
                <a:srgbClr val="00206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914265" fontAlgn="base">
                <a:spcBef>
                  <a:spcPct val="0"/>
                </a:spcBef>
                <a:spcAft>
                  <a:spcPct val="0"/>
                </a:spcAft>
                <a:defRPr/>
              </a:pPr>
              <a:endParaRPr lang="en-US" sz="1350" kern="0" dirty="0">
                <a:solidFill>
                  <a:srgbClr val="000000"/>
                </a:solidFill>
                <a:latin typeface="Calibri" panose="020F0502020204030204"/>
              </a:endParaRPr>
            </a:p>
          </p:txBody>
        </p:sp>
        <p:pic>
          <p:nvPicPr>
            <p:cNvPr id="51" name="Picture 50"/>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328472" y="1494962"/>
              <a:ext cx="437093" cy="204123"/>
            </a:xfrm>
            <a:prstGeom prst="rect">
              <a:avLst/>
            </a:prstGeom>
          </p:spPr>
        </p:pic>
        <p:sp>
          <p:nvSpPr>
            <p:cNvPr id="52" name="Rounded Rectangle 51"/>
            <p:cNvSpPr/>
            <p:nvPr/>
          </p:nvSpPr>
          <p:spPr bwMode="auto">
            <a:xfrm>
              <a:off x="4097203" y="3854906"/>
              <a:ext cx="1132931" cy="513167"/>
            </a:xfrm>
            <a:prstGeom prst="roundRect">
              <a:avLst>
                <a:gd name="adj" fmla="val 0"/>
              </a:avLst>
            </a:prstGeom>
            <a:solidFill>
              <a:sysClr val="window" lastClr="FFFFFF"/>
            </a:solidFill>
            <a:ln w="3175" cap="flat" cmpd="sng" algn="ctr">
              <a:solidFill>
                <a:srgbClr val="00206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914265" fontAlgn="base">
                <a:spcBef>
                  <a:spcPct val="0"/>
                </a:spcBef>
                <a:spcAft>
                  <a:spcPct val="0"/>
                </a:spcAft>
                <a:defRPr/>
              </a:pPr>
              <a:endParaRPr lang="en-US" sz="1350" kern="0" dirty="0">
                <a:solidFill>
                  <a:srgbClr val="000000"/>
                </a:solidFill>
                <a:latin typeface="Calibri" panose="020F0502020204030204"/>
              </a:endParaRPr>
            </a:p>
          </p:txBody>
        </p:sp>
        <p:sp>
          <p:nvSpPr>
            <p:cNvPr id="53" name="TextBox 52"/>
            <p:cNvSpPr txBox="1"/>
            <p:nvPr/>
          </p:nvSpPr>
          <p:spPr>
            <a:xfrm>
              <a:off x="276790" y="2979919"/>
              <a:ext cx="7767740" cy="276999"/>
            </a:xfrm>
            <a:prstGeom prst="rect">
              <a:avLst/>
            </a:prstGeom>
            <a:noFill/>
          </p:spPr>
          <p:txBody>
            <a:bodyPr wrap="square" rtlCol="0">
              <a:spAutoFit/>
            </a:bodyPr>
            <a:lstStyle/>
            <a:p>
              <a:pPr algn="ctr" defTabSz="457154">
                <a:defRPr/>
              </a:pPr>
              <a:r>
                <a:rPr lang="en-US" sz="1200" kern="0" dirty="0">
                  <a:solidFill>
                    <a:prstClr val="black"/>
                  </a:solidFill>
                  <a:latin typeface="Arial" panose="020B0604020202020204"/>
                  <a:cs typeface="Arial" panose="020B0604020202020204" pitchFamily="34" charset="0"/>
                </a:rPr>
                <a:t>Insights</a:t>
              </a:r>
              <a:r>
                <a:rPr lang="en-US" sz="1200" kern="0" baseline="30000" dirty="0">
                  <a:solidFill>
                    <a:prstClr val="black"/>
                  </a:solidFill>
                  <a:latin typeface="Arial" panose="020B0604020202020204"/>
                  <a:cs typeface="Arial" panose="020B0604020202020204" pitchFamily="34" charset="0"/>
                </a:rPr>
                <a:t>TM</a:t>
              </a:r>
              <a:r>
                <a:rPr lang="en-US" sz="1200" kern="0" dirty="0">
                  <a:solidFill>
                    <a:prstClr val="black"/>
                  </a:solidFill>
                  <a:latin typeface="Arial" panose="020B0604020202020204"/>
                  <a:cs typeface="Arial" panose="020B0604020202020204" pitchFamily="34" charset="0"/>
                </a:rPr>
                <a:t> | BuildOn | ExtendCD | OnBot</a:t>
              </a:r>
              <a:endParaRPr lang="en-US" sz="1200" kern="0" baseline="30000" dirty="0">
                <a:solidFill>
                  <a:prstClr val="black"/>
                </a:solidFill>
                <a:latin typeface="Arial" panose="020B0604020202020204"/>
                <a:cs typeface="Arial" panose="020B0604020202020204" pitchFamily="34" charset="0"/>
              </a:endParaRPr>
            </a:p>
          </p:txBody>
        </p:sp>
        <p:pic>
          <p:nvPicPr>
            <p:cNvPr id="54" name="Picture 5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112075" y="4151838"/>
              <a:ext cx="497080" cy="167549"/>
            </a:xfrm>
            <a:prstGeom prst="rect">
              <a:avLst/>
            </a:prstGeom>
          </p:spPr>
        </p:pic>
        <p:pic>
          <p:nvPicPr>
            <p:cNvPr id="55" name="Picture 54"/>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425255" y="3881810"/>
              <a:ext cx="510593" cy="102966"/>
            </a:xfrm>
            <a:prstGeom prst="rect">
              <a:avLst/>
            </a:prstGeom>
          </p:spPr>
        </p:pic>
        <p:pic>
          <p:nvPicPr>
            <p:cNvPr id="56" name="Picture 55"/>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6412665" y="3992736"/>
              <a:ext cx="519610" cy="203120"/>
            </a:xfrm>
            <a:prstGeom prst="rect">
              <a:avLst/>
            </a:prstGeom>
          </p:spPr>
        </p:pic>
        <p:pic>
          <p:nvPicPr>
            <p:cNvPr id="57" name="Picture 56"/>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7202982" y="4055150"/>
              <a:ext cx="271442" cy="273425"/>
            </a:xfrm>
            <a:prstGeom prst="rect">
              <a:avLst/>
            </a:prstGeom>
          </p:spPr>
        </p:pic>
        <p:sp>
          <p:nvSpPr>
            <p:cNvPr id="58" name="Rectangle 57"/>
            <p:cNvSpPr/>
            <p:nvPr/>
          </p:nvSpPr>
          <p:spPr>
            <a:xfrm>
              <a:off x="3485446" y="1964716"/>
              <a:ext cx="598019" cy="403210"/>
            </a:xfrm>
            <a:prstGeom prst="rect">
              <a:avLst/>
            </a:prstGeom>
            <a:noFill/>
            <a:ln w="12700" cap="flat" cmpd="sng" algn="ctr">
              <a:noFill/>
              <a:prstDash val="solid"/>
              <a:miter lim="800000"/>
            </a:ln>
            <a:effectLst/>
          </p:spPr>
          <p:txBody>
            <a:bodyPr rtlCol="0" anchor="ctr"/>
            <a:lstStyle/>
            <a:p>
              <a:pPr algn="ctr" defTabSz="457154">
                <a:defRPr/>
              </a:pPr>
              <a:endParaRPr lang="en-US" sz="2100" kern="0" dirty="0">
                <a:solidFill>
                  <a:prstClr val="white"/>
                </a:solidFill>
                <a:latin typeface="Calibri" panose="020F0502020204030204"/>
              </a:endParaRPr>
            </a:p>
          </p:txBody>
        </p:sp>
        <p:sp>
          <p:nvSpPr>
            <p:cNvPr id="59" name="Rectangle 58"/>
            <p:cNvSpPr/>
            <p:nvPr/>
          </p:nvSpPr>
          <p:spPr>
            <a:xfrm>
              <a:off x="2683173" y="1965916"/>
              <a:ext cx="1377300" cy="369332"/>
            </a:xfrm>
            <a:prstGeom prst="rect">
              <a:avLst/>
            </a:prstGeom>
            <a:noFill/>
          </p:spPr>
          <p:txBody>
            <a:bodyPr wrap="none">
              <a:spAutoFit/>
            </a:bodyPr>
            <a:lstStyle/>
            <a:p>
              <a:pPr algn="ctr" defTabSz="914265" fontAlgn="base">
                <a:spcBef>
                  <a:spcPct val="0"/>
                </a:spcBef>
                <a:spcAft>
                  <a:spcPct val="0"/>
                </a:spcAft>
                <a:defRPr/>
              </a:pPr>
              <a:r>
                <a:rPr lang="en-US" sz="900" kern="0" dirty="0">
                  <a:solidFill>
                    <a:srgbClr val="FFFFFF"/>
                  </a:solidFill>
                  <a:latin typeface="Arial" panose="020B0604020202020204"/>
                  <a:cs typeface="Arial" panose="020B0604020202020204" pitchFamily="34" charset="0"/>
                </a:rPr>
                <a:t>Build/Package &amp;  </a:t>
              </a:r>
            </a:p>
            <a:p>
              <a:pPr algn="ctr" defTabSz="914265" fontAlgn="base">
                <a:spcBef>
                  <a:spcPct val="0"/>
                </a:spcBef>
                <a:spcAft>
                  <a:spcPct val="0"/>
                </a:spcAft>
                <a:defRPr/>
              </a:pPr>
              <a:r>
                <a:rPr lang="en-US" sz="900" kern="0" dirty="0">
                  <a:solidFill>
                    <a:srgbClr val="FFFFFF"/>
                  </a:solidFill>
                  <a:latin typeface="Arial" panose="020B0604020202020204"/>
                  <a:cs typeface="Arial" panose="020B0604020202020204" pitchFamily="34" charset="0"/>
                </a:rPr>
                <a:t>Continuous Integration </a:t>
              </a:r>
            </a:p>
          </p:txBody>
        </p:sp>
        <p:pic>
          <p:nvPicPr>
            <p:cNvPr id="60" name="Picture 59"/>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6931233" y="4059993"/>
              <a:ext cx="250504" cy="275260"/>
            </a:xfrm>
            <a:prstGeom prst="rect">
              <a:avLst/>
            </a:prstGeom>
          </p:spPr>
        </p:pic>
        <p:pic>
          <p:nvPicPr>
            <p:cNvPr id="61" name="Picture 60"/>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7020325" y="3884701"/>
              <a:ext cx="785455" cy="121179"/>
            </a:xfrm>
            <a:prstGeom prst="rect">
              <a:avLst/>
            </a:prstGeom>
          </p:spPr>
        </p:pic>
        <p:pic>
          <p:nvPicPr>
            <p:cNvPr id="62" name="Picture 61"/>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6814391" y="1552167"/>
              <a:ext cx="455754" cy="375372"/>
            </a:xfrm>
            <a:prstGeom prst="rect">
              <a:avLst/>
            </a:prstGeom>
          </p:spPr>
        </p:pic>
        <p:pic>
          <p:nvPicPr>
            <p:cNvPr id="63" name="Picture 62"/>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7143291" y="1486753"/>
              <a:ext cx="692341" cy="169604"/>
            </a:xfrm>
            <a:prstGeom prst="rect">
              <a:avLst/>
            </a:prstGeom>
          </p:spPr>
        </p:pic>
        <p:pic>
          <p:nvPicPr>
            <p:cNvPr id="64" name="Picture 63"/>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8644261" y="3936966"/>
              <a:ext cx="226658" cy="309674"/>
            </a:xfrm>
            <a:prstGeom prst="rect">
              <a:avLst/>
            </a:prstGeom>
          </p:spPr>
        </p:pic>
        <p:pic>
          <p:nvPicPr>
            <p:cNvPr id="65" name="Picture 64"/>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4905210" y="3857780"/>
              <a:ext cx="236923" cy="231686"/>
            </a:xfrm>
            <a:prstGeom prst="rect">
              <a:avLst/>
            </a:prstGeom>
          </p:spPr>
        </p:pic>
        <p:pic>
          <p:nvPicPr>
            <p:cNvPr id="66" name="Picture 65"/>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a:off x="7928440" y="1784380"/>
              <a:ext cx="463565" cy="121115"/>
            </a:xfrm>
            <a:prstGeom prst="rect">
              <a:avLst/>
            </a:prstGeom>
          </p:spPr>
        </p:pic>
        <p:pic>
          <p:nvPicPr>
            <p:cNvPr id="67" name="Picture 66"/>
            <p:cNvPicPr>
              <a:picLocks noChangeAspect="1"/>
            </p:cNvPicPr>
            <p:nvPr/>
          </p:nvPicPr>
          <p:blipFill>
            <a:blip r:embed="rId15" cstate="email">
              <a:extLst>
                <a:ext uri="{28A0092B-C50C-407E-A947-70E740481C1C}">
                  <a14:useLocalDpi xmlns:a14="http://schemas.microsoft.com/office/drawing/2010/main"/>
                </a:ext>
              </a:extLst>
            </a:blip>
            <a:stretch>
              <a:fillRect/>
            </a:stretch>
          </p:blipFill>
          <p:spPr>
            <a:xfrm>
              <a:off x="4145719" y="1661095"/>
              <a:ext cx="430934" cy="240876"/>
            </a:xfrm>
            <a:prstGeom prst="rect">
              <a:avLst/>
            </a:prstGeom>
          </p:spPr>
        </p:pic>
        <p:pic>
          <p:nvPicPr>
            <p:cNvPr id="68" name="Picture 67"/>
            <p:cNvPicPr>
              <a:picLocks noChangeAspect="1"/>
            </p:cNvPicPr>
            <p:nvPr/>
          </p:nvPicPr>
          <p:blipFill>
            <a:blip r:embed="rId16" cstate="email">
              <a:extLst>
                <a:ext uri="{28A0092B-C50C-407E-A947-70E740481C1C}">
                  <a14:useLocalDpi xmlns:a14="http://schemas.microsoft.com/office/drawing/2010/main"/>
                </a:ext>
              </a:extLst>
            </a:blip>
            <a:stretch>
              <a:fillRect/>
            </a:stretch>
          </p:blipFill>
          <p:spPr>
            <a:xfrm>
              <a:off x="4691741" y="1587074"/>
              <a:ext cx="565755" cy="307866"/>
            </a:xfrm>
            <a:prstGeom prst="rect">
              <a:avLst/>
            </a:prstGeom>
          </p:spPr>
        </p:pic>
        <p:pic>
          <p:nvPicPr>
            <p:cNvPr id="69" name="Picture 68"/>
            <p:cNvPicPr>
              <a:picLocks noChangeAspect="1"/>
            </p:cNvPicPr>
            <p:nvPr/>
          </p:nvPicPr>
          <p:blipFill>
            <a:blip r:embed="rId17" cstate="email">
              <a:extLst>
                <a:ext uri="{28A0092B-C50C-407E-A947-70E740481C1C}">
                  <a14:useLocalDpi xmlns:a14="http://schemas.microsoft.com/office/drawing/2010/main"/>
                </a:ext>
              </a:extLst>
            </a:blip>
            <a:stretch>
              <a:fillRect/>
            </a:stretch>
          </p:blipFill>
          <p:spPr>
            <a:xfrm>
              <a:off x="5595020" y="1691568"/>
              <a:ext cx="709932" cy="211711"/>
            </a:xfrm>
            <a:prstGeom prst="rect">
              <a:avLst/>
            </a:prstGeom>
          </p:spPr>
        </p:pic>
        <p:pic>
          <p:nvPicPr>
            <p:cNvPr id="70" name="Picture 32"/>
            <p:cNvPicPr>
              <a:picLocks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4101756" y="3881051"/>
              <a:ext cx="316952" cy="45400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 name="Picture 32"/>
            <p:cNvPicPr>
              <a:picLocks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8114767" y="3892758"/>
              <a:ext cx="322736" cy="4562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72" name="Group 71"/>
            <p:cNvGrpSpPr/>
            <p:nvPr/>
          </p:nvGrpSpPr>
          <p:grpSpPr>
            <a:xfrm>
              <a:off x="2675191" y="1490753"/>
              <a:ext cx="936606" cy="465392"/>
              <a:chOff x="7935495" y="5785200"/>
              <a:chExt cx="832920" cy="332041"/>
            </a:xfrm>
          </p:grpSpPr>
          <p:pic>
            <p:nvPicPr>
              <p:cNvPr id="120" name="Picture 32"/>
              <p:cNvPicPr>
                <a:picLocks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7935495" y="5797791"/>
                <a:ext cx="491538" cy="319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1" name="Picture 33"/>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8353724" y="5785200"/>
                <a:ext cx="414691" cy="2545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pic>
          <p:nvPicPr>
            <p:cNvPr id="73" name="Picture 72"/>
            <p:cNvPicPr>
              <a:picLocks noChangeAspect="1"/>
            </p:cNvPicPr>
            <p:nvPr/>
          </p:nvPicPr>
          <p:blipFill>
            <a:blip r:embed="rId20" cstate="email">
              <a:extLst>
                <a:ext uri="{28A0092B-C50C-407E-A947-70E740481C1C}">
                  <a14:useLocalDpi xmlns:a14="http://schemas.microsoft.com/office/drawing/2010/main"/>
                </a:ext>
              </a:extLst>
            </a:blip>
            <a:stretch>
              <a:fillRect/>
            </a:stretch>
          </p:blipFill>
          <p:spPr>
            <a:xfrm>
              <a:off x="220343" y="3811398"/>
              <a:ext cx="791241" cy="293502"/>
            </a:xfrm>
            <a:prstGeom prst="rect">
              <a:avLst/>
            </a:prstGeom>
          </p:spPr>
        </p:pic>
        <p:pic>
          <p:nvPicPr>
            <p:cNvPr id="74" name="Picture 73"/>
            <p:cNvPicPr>
              <a:picLocks noChangeAspect="1"/>
            </p:cNvPicPr>
            <p:nvPr/>
          </p:nvPicPr>
          <p:blipFill>
            <a:blip r:embed="rId21"/>
            <a:stretch>
              <a:fillRect/>
            </a:stretch>
          </p:blipFill>
          <p:spPr>
            <a:xfrm>
              <a:off x="1157697" y="3858975"/>
              <a:ext cx="400906" cy="374096"/>
            </a:xfrm>
            <a:prstGeom prst="rect">
              <a:avLst/>
            </a:prstGeom>
          </p:spPr>
        </p:pic>
        <p:sp>
          <p:nvSpPr>
            <p:cNvPr id="75" name="TextBox 74"/>
            <p:cNvSpPr txBox="1"/>
            <p:nvPr/>
          </p:nvSpPr>
          <p:spPr>
            <a:xfrm>
              <a:off x="2464596" y="2712581"/>
              <a:ext cx="3579218" cy="323165"/>
            </a:xfrm>
            <a:prstGeom prst="rect">
              <a:avLst/>
            </a:prstGeom>
            <a:noFill/>
          </p:spPr>
          <p:txBody>
            <a:bodyPr wrap="square" rtlCol="0">
              <a:spAutoFit/>
            </a:bodyPr>
            <a:lstStyle/>
            <a:p>
              <a:pPr algn="ctr" defTabSz="685800">
                <a:defRPr/>
              </a:pPr>
              <a:r>
                <a:rPr lang="en-US" sz="1500" b="1" kern="0" dirty="0">
                  <a:solidFill>
                    <a:prstClr val="black"/>
                  </a:solidFill>
                  <a:latin typeface="Calibri" panose="020F0502020204030204"/>
                </a:rPr>
                <a:t>Cognizant DevOps Framework</a:t>
              </a:r>
            </a:p>
          </p:txBody>
        </p:sp>
        <p:sp>
          <p:nvSpPr>
            <p:cNvPr id="76" name="Flowchart: Decision 75"/>
            <p:cNvSpPr/>
            <p:nvPr/>
          </p:nvSpPr>
          <p:spPr bwMode="auto">
            <a:xfrm>
              <a:off x="5145194" y="1972506"/>
              <a:ext cx="393192" cy="389448"/>
            </a:xfrm>
            <a:prstGeom prst="flowChartDecision">
              <a:avLst/>
            </a:prstGeom>
            <a:solidFill>
              <a:srgbClr val="002060"/>
            </a:solidFill>
            <a:ln w="28575" cap="flat" cmpd="sng" algn="ctr">
              <a:solidFill>
                <a:sysClr val="window" lastClr="FFFFFF"/>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914265" fontAlgn="base">
                <a:spcBef>
                  <a:spcPct val="0"/>
                </a:spcBef>
                <a:spcAft>
                  <a:spcPct val="0"/>
                </a:spcAft>
                <a:defRPr/>
              </a:pPr>
              <a:endParaRPr lang="en-US" sz="1050" kern="0" dirty="0">
                <a:solidFill>
                  <a:srgbClr val="FFFFFF"/>
                </a:solidFill>
                <a:latin typeface="Arial" panose="020B0604020202020204"/>
                <a:cs typeface="Arial" panose="020B0604020202020204" pitchFamily="34" charset="0"/>
              </a:endParaRPr>
            </a:p>
          </p:txBody>
        </p:sp>
        <p:sp>
          <p:nvSpPr>
            <p:cNvPr id="77" name="Rectangle 76"/>
            <p:cNvSpPr/>
            <p:nvPr/>
          </p:nvSpPr>
          <p:spPr bwMode="auto">
            <a:xfrm>
              <a:off x="4104800" y="1960923"/>
              <a:ext cx="1296144" cy="402319"/>
            </a:xfrm>
            <a:prstGeom prst="rect">
              <a:avLst/>
            </a:prstGeom>
            <a:solidFill>
              <a:srgbClr val="00206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914265" fontAlgn="base">
                <a:spcBef>
                  <a:spcPct val="0"/>
                </a:spcBef>
                <a:spcAft>
                  <a:spcPct val="0"/>
                </a:spcAft>
                <a:defRPr/>
              </a:pPr>
              <a:r>
                <a:rPr lang="en-US" sz="900" kern="0" dirty="0">
                  <a:solidFill>
                    <a:srgbClr val="FFFFFF"/>
                  </a:solidFill>
                  <a:latin typeface="Arial" panose="020B0604020202020204"/>
                  <a:cs typeface="Arial" panose="020B0604020202020204" pitchFamily="34" charset="0"/>
                </a:rPr>
                <a:t>Unit Testing</a:t>
              </a:r>
            </a:p>
          </p:txBody>
        </p:sp>
        <p:pic>
          <p:nvPicPr>
            <p:cNvPr id="78" name="Picture 77"/>
            <p:cNvPicPr>
              <a:picLocks noChangeAspect="1"/>
            </p:cNvPicPr>
            <p:nvPr/>
          </p:nvPicPr>
          <p:blipFill>
            <a:blip r:embed="rId22"/>
            <a:stretch>
              <a:fillRect/>
            </a:stretch>
          </p:blipFill>
          <p:spPr>
            <a:xfrm>
              <a:off x="205953" y="1724058"/>
              <a:ext cx="551231" cy="182146"/>
            </a:xfrm>
            <a:prstGeom prst="rect">
              <a:avLst/>
            </a:prstGeom>
          </p:spPr>
        </p:pic>
        <p:pic>
          <p:nvPicPr>
            <p:cNvPr id="79" name="Picture 78"/>
            <p:cNvPicPr>
              <a:picLocks noChangeAspect="1"/>
            </p:cNvPicPr>
            <p:nvPr/>
          </p:nvPicPr>
          <p:blipFill>
            <a:blip r:embed="rId23"/>
            <a:stretch>
              <a:fillRect/>
            </a:stretch>
          </p:blipFill>
          <p:spPr>
            <a:xfrm>
              <a:off x="718946" y="1459739"/>
              <a:ext cx="500063" cy="264319"/>
            </a:xfrm>
            <a:prstGeom prst="rect">
              <a:avLst/>
            </a:prstGeom>
          </p:spPr>
        </p:pic>
        <p:pic>
          <p:nvPicPr>
            <p:cNvPr id="80" name="Picture 79"/>
            <p:cNvPicPr>
              <a:picLocks noChangeAspect="1"/>
            </p:cNvPicPr>
            <p:nvPr/>
          </p:nvPicPr>
          <p:blipFill>
            <a:blip r:embed="rId24"/>
            <a:stretch>
              <a:fillRect/>
            </a:stretch>
          </p:blipFill>
          <p:spPr>
            <a:xfrm>
              <a:off x="2155494" y="1469470"/>
              <a:ext cx="326725" cy="353216"/>
            </a:xfrm>
            <a:prstGeom prst="rect">
              <a:avLst/>
            </a:prstGeom>
          </p:spPr>
        </p:pic>
        <p:pic>
          <p:nvPicPr>
            <p:cNvPr id="81" name="Picture 80"/>
            <p:cNvPicPr>
              <a:picLocks noChangeAspect="1"/>
            </p:cNvPicPr>
            <p:nvPr/>
          </p:nvPicPr>
          <p:blipFill>
            <a:blip r:embed="rId25"/>
            <a:stretch>
              <a:fillRect/>
            </a:stretch>
          </p:blipFill>
          <p:spPr>
            <a:xfrm>
              <a:off x="1626294" y="1669719"/>
              <a:ext cx="469341" cy="207593"/>
            </a:xfrm>
            <a:prstGeom prst="rect">
              <a:avLst/>
            </a:prstGeom>
          </p:spPr>
        </p:pic>
        <p:pic>
          <p:nvPicPr>
            <p:cNvPr id="82" name="Picture 81"/>
            <p:cNvPicPr>
              <a:picLocks noChangeAspect="1"/>
            </p:cNvPicPr>
            <p:nvPr/>
          </p:nvPicPr>
          <p:blipFill>
            <a:blip r:embed="rId26"/>
            <a:stretch>
              <a:fillRect/>
            </a:stretch>
          </p:blipFill>
          <p:spPr>
            <a:xfrm>
              <a:off x="6441334" y="4169216"/>
              <a:ext cx="500063" cy="160161"/>
            </a:xfrm>
            <a:prstGeom prst="rect">
              <a:avLst/>
            </a:prstGeom>
          </p:spPr>
        </p:pic>
        <p:pic>
          <p:nvPicPr>
            <p:cNvPr id="83" name="Picture 82"/>
            <p:cNvPicPr>
              <a:picLocks noChangeAspect="1"/>
            </p:cNvPicPr>
            <p:nvPr/>
          </p:nvPicPr>
          <p:blipFill>
            <a:blip r:embed="rId27"/>
            <a:stretch>
              <a:fillRect/>
            </a:stretch>
          </p:blipFill>
          <p:spPr>
            <a:xfrm>
              <a:off x="7479427" y="4083631"/>
              <a:ext cx="378619" cy="250031"/>
            </a:xfrm>
            <a:prstGeom prst="rect">
              <a:avLst/>
            </a:prstGeom>
          </p:spPr>
        </p:pic>
        <p:pic>
          <p:nvPicPr>
            <p:cNvPr id="84" name="Picture 83"/>
            <p:cNvPicPr>
              <a:picLocks noChangeAspect="1"/>
            </p:cNvPicPr>
            <p:nvPr/>
          </p:nvPicPr>
          <p:blipFill>
            <a:blip r:embed="rId28"/>
            <a:stretch>
              <a:fillRect/>
            </a:stretch>
          </p:blipFill>
          <p:spPr>
            <a:xfrm>
              <a:off x="7366505" y="1747168"/>
              <a:ext cx="395721" cy="146040"/>
            </a:xfrm>
            <a:prstGeom prst="rect">
              <a:avLst/>
            </a:prstGeom>
          </p:spPr>
        </p:pic>
        <p:pic>
          <p:nvPicPr>
            <p:cNvPr id="85" name="Picture 84"/>
            <p:cNvPicPr>
              <a:picLocks noChangeAspect="1"/>
            </p:cNvPicPr>
            <p:nvPr/>
          </p:nvPicPr>
          <p:blipFill>
            <a:blip r:embed="rId29"/>
            <a:stretch>
              <a:fillRect/>
            </a:stretch>
          </p:blipFill>
          <p:spPr>
            <a:xfrm>
              <a:off x="8483060" y="1522896"/>
              <a:ext cx="366077" cy="350609"/>
            </a:xfrm>
            <a:prstGeom prst="rect">
              <a:avLst/>
            </a:prstGeom>
          </p:spPr>
        </p:pic>
        <p:pic>
          <p:nvPicPr>
            <p:cNvPr id="86" name="Picture 85"/>
            <p:cNvPicPr>
              <a:picLocks noChangeAspect="1"/>
            </p:cNvPicPr>
            <p:nvPr/>
          </p:nvPicPr>
          <p:blipFill>
            <a:blip r:embed="rId30"/>
            <a:stretch>
              <a:fillRect/>
            </a:stretch>
          </p:blipFill>
          <p:spPr>
            <a:xfrm>
              <a:off x="5511300" y="1472858"/>
              <a:ext cx="509819" cy="196861"/>
            </a:xfrm>
            <a:prstGeom prst="rect">
              <a:avLst/>
            </a:prstGeom>
          </p:spPr>
        </p:pic>
        <p:pic>
          <p:nvPicPr>
            <p:cNvPr id="87" name="Picture 86"/>
            <p:cNvPicPr>
              <a:picLocks noChangeAspect="1"/>
            </p:cNvPicPr>
            <p:nvPr/>
          </p:nvPicPr>
          <p:blipFill>
            <a:blip r:embed="rId31"/>
            <a:stretch>
              <a:fillRect/>
            </a:stretch>
          </p:blipFill>
          <p:spPr>
            <a:xfrm>
              <a:off x="3515186" y="1531156"/>
              <a:ext cx="487845" cy="113831"/>
            </a:xfrm>
            <a:prstGeom prst="rect">
              <a:avLst/>
            </a:prstGeom>
          </p:spPr>
        </p:pic>
        <p:pic>
          <p:nvPicPr>
            <p:cNvPr id="88" name="Picture 87"/>
            <p:cNvPicPr>
              <a:picLocks noChangeAspect="1"/>
            </p:cNvPicPr>
            <p:nvPr/>
          </p:nvPicPr>
          <p:blipFill>
            <a:blip r:embed="rId32"/>
            <a:stretch>
              <a:fillRect/>
            </a:stretch>
          </p:blipFill>
          <p:spPr>
            <a:xfrm>
              <a:off x="5376734" y="3966559"/>
              <a:ext cx="815145" cy="271715"/>
            </a:xfrm>
            <a:prstGeom prst="rect">
              <a:avLst/>
            </a:prstGeom>
          </p:spPr>
        </p:pic>
        <p:pic>
          <p:nvPicPr>
            <p:cNvPr id="89" name="Picture 88"/>
            <p:cNvPicPr>
              <a:picLocks noChangeAspect="1"/>
            </p:cNvPicPr>
            <p:nvPr/>
          </p:nvPicPr>
          <p:blipFill>
            <a:blip r:embed="rId33" cstate="print"/>
            <a:stretch>
              <a:fillRect/>
            </a:stretch>
          </p:blipFill>
          <p:spPr>
            <a:xfrm>
              <a:off x="1491970" y="4010749"/>
              <a:ext cx="364331" cy="328613"/>
            </a:xfrm>
            <a:prstGeom prst="rect">
              <a:avLst/>
            </a:prstGeom>
          </p:spPr>
        </p:pic>
        <p:sp>
          <p:nvSpPr>
            <p:cNvPr id="90" name="Rectangle 89"/>
            <p:cNvSpPr/>
            <p:nvPr/>
          </p:nvSpPr>
          <p:spPr>
            <a:xfrm flipH="1">
              <a:off x="1777195" y="4090438"/>
              <a:ext cx="342518" cy="346249"/>
            </a:xfrm>
            <a:prstGeom prst="rect">
              <a:avLst/>
            </a:prstGeom>
          </p:spPr>
          <p:txBody>
            <a:bodyPr wrap="square">
              <a:spAutoFit/>
            </a:bodyPr>
            <a:lstStyle/>
            <a:p>
              <a:pPr algn="ctr" defTabSz="914378" fontAlgn="base">
                <a:spcBef>
                  <a:spcPct val="0"/>
                </a:spcBef>
                <a:spcAft>
                  <a:spcPct val="0"/>
                </a:spcAft>
                <a:defRPr/>
              </a:pPr>
              <a:r>
                <a:rPr lang="en-US" sz="825" dirty="0">
                  <a:solidFill>
                    <a:srgbClr val="000000"/>
                  </a:solidFill>
                  <a:latin typeface="Arial" panose="020B0604020202020204" pitchFamily="34" charset="0"/>
                </a:rPr>
                <a:t>ELK</a:t>
              </a:r>
            </a:p>
          </p:txBody>
        </p:sp>
        <p:pic>
          <p:nvPicPr>
            <p:cNvPr id="91" name="Picture 90"/>
            <p:cNvPicPr>
              <a:picLocks noChangeAspect="1"/>
            </p:cNvPicPr>
            <p:nvPr/>
          </p:nvPicPr>
          <p:blipFill>
            <a:blip r:embed="rId34" cstate="print"/>
            <a:stretch>
              <a:fillRect/>
            </a:stretch>
          </p:blipFill>
          <p:spPr>
            <a:xfrm>
              <a:off x="1735660" y="3904126"/>
              <a:ext cx="904357" cy="126536"/>
            </a:xfrm>
            <a:prstGeom prst="rect">
              <a:avLst/>
            </a:prstGeom>
          </p:spPr>
        </p:pic>
        <p:cxnSp>
          <p:nvCxnSpPr>
            <p:cNvPr id="92" name="Straight Arrow Connector 91"/>
            <p:cNvCxnSpPr>
              <a:stCxn id="119" idx="1"/>
            </p:cNvCxnSpPr>
            <p:nvPr/>
          </p:nvCxnSpPr>
          <p:spPr>
            <a:xfrm flipV="1">
              <a:off x="1127252" y="962931"/>
              <a:ext cx="7672618" cy="4145"/>
            </a:xfrm>
            <a:prstGeom prst="straightConnector1">
              <a:avLst/>
            </a:prstGeom>
            <a:ln w="38100" cap="rnd">
              <a:solidFill>
                <a:srgbClr val="00728F"/>
              </a:solidFill>
              <a:prstDash val="sysDot"/>
              <a:headEnd type="none"/>
              <a:tailEnd type="arrow" w="lg" len="med"/>
            </a:ln>
          </p:spPr>
          <p:style>
            <a:lnRef idx="1">
              <a:schemeClr val="accent1"/>
            </a:lnRef>
            <a:fillRef idx="0">
              <a:schemeClr val="accent1"/>
            </a:fillRef>
            <a:effectRef idx="0">
              <a:schemeClr val="accent1"/>
            </a:effectRef>
            <a:fontRef idx="minor">
              <a:schemeClr val="tx1"/>
            </a:fontRef>
          </p:style>
        </p:cxnSp>
        <p:sp>
          <p:nvSpPr>
            <p:cNvPr id="93" name="TextBox 92"/>
            <p:cNvSpPr txBox="1"/>
            <p:nvPr/>
          </p:nvSpPr>
          <p:spPr>
            <a:xfrm>
              <a:off x="313958" y="721704"/>
              <a:ext cx="746493" cy="536813"/>
            </a:xfrm>
            <a:prstGeom prst="rect">
              <a:avLst/>
            </a:prstGeom>
            <a:solidFill>
              <a:schemeClr val="bg1"/>
            </a:solidFill>
          </p:spPr>
          <p:txBody>
            <a:bodyPr wrap="square" lIns="0" tIns="0" rIns="0" bIns="0" rtlCol="0">
              <a:noAutofit/>
            </a:bodyPr>
            <a:lstStyle/>
            <a:p>
              <a:pPr defTabSz="457154">
                <a:defRPr/>
              </a:pPr>
              <a:r>
                <a:rPr lang="en-US" sz="1000" b="1" dirty="0">
                  <a:solidFill>
                    <a:srgbClr val="00728F"/>
                  </a:solidFill>
                  <a:latin typeface="Arial" panose="020B0604020202020204" pitchFamily="34" charset="0"/>
                  <a:cs typeface="Arial" panose="020B0604020202020204" pitchFamily="34" charset="0"/>
                </a:rPr>
                <a:t>Approach to optimize tool set</a:t>
              </a:r>
            </a:p>
          </p:txBody>
        </p:sp>
        <p:grpSp>
          <p:nvGrpSpPr>
            <p:cNvPr id="94" name="Group 93">
              <a:extLst>
                <a:ext uri="{FF2B5EF4-FFF2-40B4-BE49-F238E27FC236}">
                  <a16:creationId xmlns:a16="http://schemas.microsoft.com/office/drawing/2014/main" id="{C8F3A681-F09E-B943-82C8-D8858DE24633}"/>
                </a:ext>
              </a:extLst>
            </p:cNvPr>
            <p:cNvGrpSpPr/>
            <p:nvPr/>
          </p:nvGrpSpPr>
          <p:grpSpPr>
            <a:xfrm>
              <a:off x="1121690" y="555027"/>
              <a:ext cx="816831" cy="823366"/>
              <a:chOff x="1121688" y="555027"/>
              <a:chExt cx="816831" cy="823366"/>
            </a:xfrm>
          </p:grpSpPr>
          <p:sp>
            <p:nvSpPr>
              <p:cNvPr id="118" name="Oval 117">
                <a:extLst>
                  <a:ext uri="{FF2B5EF4-FFF2-40B4-BE49-F238E27FC236}">
                    <a16:creationId xmlns:a16="http://schemas.microsoft.com/office/drawing/2014/main" id="{4C1B9BF6-C0A3-A748-8940-3490DFBEBD6D}"/>
                  </a:ext>
                </a:extLst>
              </p:cNvPr>
              <p:cNvSpPr/>
              <p:nvPr/>
            </p:nvSpPr>
            <p:spPr>
              <a:xfrm>
                <a:off x="1121688" y="555027"/>
                <a:ext cx="816831" cy="816831"/>
              </a:xfrm>
              <a:prstGeom prst="ellipse">
                <a:avLst/>
              </a:prstGeom>
              <a:solidFill>
                <a:schemeClr val="accent1">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78">
                  <a:defRPr/>
                </a:pPr>
                <a:endParaRPr lang="en-US" b="1" dirty="0">
                  <a:solidFill>
                    <a:prstClr val="white"/>
                  </a:solidFill>
                  <a:latin typeface="Calibri"/>
                </a:endParaRPr>
              </a:p>
            </p:txBody>
          </p:sp>
          <p:sp>
            <p:nvSpPr>
              <p:cNvPr id="119" name="Rectangle 118"/>
              <p:cNvSpPr/>
              <p:nvPr/>
            </p:nvSpPr>
            <p:spPr>
              <a:xfrm>
                <a:off x="1127250" y="555759"/>
                <a:ext cx="798569" cy="822634"/>
              </a:xfrm>
              <a:prstGeom prst="rect">
                <a:avLst/>
              </a:prstGeom>
            </p:spPr>
            <p:txBody>
              <a:bodyPr wrap="square" lIns="0" tIns="0" rIns="0" bIns="0" anchor="ctr" anchorCtr="0">
                <a:noAutofit/>
              </a:bodyPr>
              <a:lstStyle/>
              <a:p>
                <a:pPr algn="ctr" defTabSz="457154" fontAlgn="base">
                  <a:spcBef>
                    <a:spcPct val="0"/>
                  </a:spcBef>
                  <a:spcAft>
                    <a:spcPct val="0"/>
                  </a:spcAft>
                  <a:defRPr/>
                </a:pPr>
                <a:r>
                  <a:rPr lang="en-US" sz="800" b="1" dirty="0">
                    <a:solidFill>
                      <a:srgbClr val="00728F"/>
                    </a:solidFill>
                    <a:latin typeface="Arial" pitchFamily="34" charset="0"/>
                    <a:ea typeface="ＭＳ Ｐゴシック" pitchFamily="34" charset="-128"/>
                    <a:cs typeface="Arial" pitchFamily="34" charset="0"/>
                  </a:rPr>
                  <a:t>Assess Tech </a:t>
                </a:r>
                <a:br>
                  <a:rPr lang="en-US" sz="800" b="1" dirty="0">
                    <a:solidFill>
                      <a:srgbClr val="00728F"/>
                    </a:solidFill>
                    <a:latin typeface="Arial" pitchFamily="34" charset="0"/>
                    <a:ea typeface="ＭＳ Ｐゴシック" pitchFamily="34" charset="-128"/>
                    <a:cs typeface="Arial" pitchFamily="34" charset="0"/>
                  </a:rPr>
                </a:br>
                <a:r>
                  <a:rPr lang="en-US" sz="800" b="1" dirty="0">
                    <a:solidFill>
                      <a:srgbClr val="00728F"/>
                    </a:solidFill>
                    <a:latin typeface="Arial" pitchFamily="34" charset="0"/>
                    <a:ea typeface="ＭＳ Ｐゴシック" pitchFamily="34" charset="-128"/>
                    <a:cs typeface="Arial" pitchFamily="34" charset="0"/>
                  </a:rPr>
                  <a:t>&amp; Tool </a:t>
                </a:r>
              </a:p>
              <a:p>
                <a:pPr algn="ctr" defTabSz="457154" fontAlgn="base">
                  <a:spcBef>
                    <a:spcPct val="0"/>
                  </a:spcBef>
                  <a:spcAft>
                    <a:spcPct val="0"/>
                  </a:spcAft>
                  <a:defRPr/>
                </a:pPr>
                <a:r>
                  <a:rPr lang="en-US" sz="800" b="1" dirty="0">
                    <a:solidFill>
                      <a:srgbClr val="00728F"/>
                    </a:solidFill>
                    <a:latin typeface="Arial" pitchFamily="34" charset="0"/>
                    <a:ea typeface="ＭＳ Ｐゴシック" pitchFamily="34" charset="-128"/>
                    <a:cs typeface="Arial" pitchFamily="34" charset="0"/>
                  </a:rPr>
                  <a:t>Landscape</a:t>
                </a:r>
              </a:p>
            </p:txBody>
          </p:sp>
        </p:grpSp>
        <p:grpSp>
          <p:nvGrpSpPr>
            <p:cNvPr id="95" name="Group 94">
              <a:extLst>
                <a:ext uri="{FF2B5EF4-FFF2-40B4-BE49-F238E27FC236}">
                  <a16:creationId xmlns:a16="http://schemas.microsoft.com/office/drawing/2014/main" id="{B282B00B-5831-8348-8DAD-6BDCD165C471}"/>
                </a:ext>
              </a:extLst>
            </p:cNvPr>
            <p:cNvGrpSpPr/>
            <p:nvPr/>
          </p:nvGrpSpPr>
          <p:grpSpPr>
            <a:xfrm>
              <a:off x="2402152" y="555027"/>
              <a:ext cx="817405" cy="823366"/>
              <a:chOff x="2275775" y="555027"/>
              <a:chExt cx="817405" cy="823366"/>
            </a:xfrm>
          </p:grpSpPr>
          <p:sp>
            <p:nvSpPr>
              <p:cNvPr id="116" name="Oval 115">
                <a:extLst>
                  <a:ext uri="{FF2B5EF4-FFF2-40B4-BE49-F238E27FC236}">
                    <a16:creationId xmlns:a16="http://schemas.microsoft.com/office/drawing/2014/main" id="{E698F49C-648C-F543-95DF-BDF581B24360}"/>
                  </a:ext>
                </a:extLst>
              </p:cNvPr>
              <p:cNvSpPr/>
              <p:nvPr/>
            </p:nvSpPr>
            <p:spPr>
              <a:xfrm>
                <a:off x="2276349" y="555027"/>
                <a:ext cx="816831" cy="816831"/>
              </a:xfrm>
              <a:prstGeom prst="ellipse">
                <a:avLst/>
              </a:prstGeom>
              <a:solidFill>
                <a:schemeClr val="accent1">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78">
                  <a:defRPr/>
                </a:pPr>
                <a:endParaRPr lang="en-US" b="1" dirty="0">
                  <a:solidFill>
                    <a:prstClr val="white"/>
                  </a:solidFill>
                  <a:latin typeface="Calibri"/>
                </a:endParaRPr>
              </a:p>
            </p:txBody>
          </p:sp>
          <p:sp>
            <p:nvSpPr>
              <p:cNvPr id="117" name="Rectangle 116"/>
              <p:cNvSpPr/>
              <p:nvPr/>
            </p:nvSpPr>
            <p:spPr>
              <a:xfrm>
                <a:off x="2275775" y="564558"/>
                <a:ext cx="807642" cy="813835"/>
              </a:xfrm>
              <a:prstGeom prst="rect">
                <a:avLst/>
              </a:prstGeom>
            </p:spPr>
            <p:txBody>
              <a:bodyPr wrap="square" lIns="0" tIns="0" rIns="0" bIns="0" anchor="ctr" anchorCtr="0">
                <a:noAutofit/>
              </a:bodyPr>
              <a:lstStyle/>
              <a:p>
                <a:pPr algn="ctr" defTabSz="457154" fontAlgn="base">
                  <a:spcBef>
                    <a:spcPct val="0"/>
                  </a:spcBef>
                  <a:spcAft>
                    <a:spcPct val="0"/>
                  </a:spcAft>
                  <a:defRPr/>
                </a:pPr>
                <a:r>
                  <a:rPr lang="en-US" sz="800" b="1" dirty="0" smtClean="0">
                    <a:solidFill>
                      <a:srgbClr val="00728F"/>
                    </a:solidFill>
                    <a:latin typeface="Arial" pitchFamily="34" charset="0"/>
                    <a:ea typeface="ＭＳ Ｐゴシック" pitchFamily="34" charset="-128"/>
                    <a:cs typeface="Arial" pitchFamily="34" charset="0"/>
                  </a:rPr>
                  <a:t>Assess </a:t>
                </a:r>
                <a:r>
                  <a:rPr lang="en-US" sz="800" b="1" dirty="0">
                    <a:solidFill>
                      <a:srgbClr val="00728F"/>
                    </a:solidFill>
                    <a:latin typeface="Arial" pitchFamily="34" charset="0"/>
                    <a:ea typeface="ＭＳ Ｐゴシック" pitchFamily="34" charset="-128"/>
                    <a:cs typeface="Arial" pitchFamily="34" charset="0"/>
                  </a:rPr>
                  <a:t>Future Technology Roadmap </a:t>
                </a:r>
              </a:p>
            </p:txBody>
          </p:sp>
        </p:grpSp>
        <p:grpSp>
          <p:nvGrpSpPr>
            <p:cNvPr id="96" name="Group 95">
              <a:extLst>
                <a:ext uri="{FF2B5EF4-FFF2-40B4-BE49-F238E27FC236}">
                  <a16:creationId xmlns:a16="http://schemas.microsoft.com/office/drawing/2014/main" id="{4DE903E2-D50B-9241-82AC-C2C41F9131B8}"/>
                </a:ext>
              </a:extLst>
            </p:cNvPr>
            <p:cNvGrpSpPr/>
            <p:nvPr/>
          </p:nvGrpSpPr>
          <p:grpSpPr>
            <a:xfrm>
              <a:off x="4986338" y="552363"/>
              <a:ext cx="816831" cy="819496"/>
              <a:chOff x="5055571" y="552362"/>
              <a:chExt cx="816831" cy="819496"/>
            </a:xfrm>
          </p:grpSpPr>
          <p:sp>
            <p:nvSpPr>
              <p:cNvPr id="114" name="Oval 113">
                <a:extLst>
                  <a:ext uri="{FF2B5EF4-FFF2-40B4-BE49-F238E27FC236}">
                    <a16:creationId xmlns:a16="http://schemas.microsoft.com/office/drawing/2014/main" id="{C03E37B5-73C5-4C46-B5CC-AFFB1159F73C}"/>
                  </a:ext>
                </a:extLst>
              </p:cNvPr>
              <p:cNvSpPr/>
              <p:nvPr/>
            </p:nvSpPr>
            <p:spPr>
              <a:xfrm>
                <a:off x="5055571" y="555027"/>
                <a:ext cx="816831" cy="816831"/>
              </a:xfrm>
              <a:prstGeom prst="ellipse">
                <a:avLst/>
              </a:prstGeom>
              <a:solidFill>
                <a:schemeClr val="accent1">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78">
                  <a:defRPr/>
                </a:pPr>
                <a:endParaRPr lang="en-US" b="1" dirty="0">
                  <a:solidFill>
                    <a:prstClr val="white"/>
                  </a:solidFill>
                  <a:latin typeface="Calibri"/>
                </a:endParaRPr>
              </a:p>
            </p:txBody>
          </p:sp>
          <p:sp>
            <p:nvSpPr>
              <p:cNvPr id="115" name="Rectangle 114"/>
              <p:cNvSpPr/>
              <p:nvPr/>
            </p:nvSpPr>
            <p:spPr>
              <a:xfrm>
                <a:off x="5068497" y="552362"/>
                <a:ext cx="803903" cy="819496"/>
              </a:xfrm>
              <a:prstGeom prst="rect">
                <a:avLst/>
              </a:prstGeom>
            </p:spPr>
            <p:txBody>
              <a:bodyPr wrap="square" lIns="0" tIns="0" rIns="0" bIns="0" anchor="ctr" anchorCtr="0">
                <a:noAutofit/>
              </a:bodyPr>
              <a:lstStyle/>
              <a:p>
                <a:pPr algn="ctr" defTabSz="457154" fontAlgn="base">
                  <a:spcBef>
                    <a:spcPct val="0"/>
                  </a:spcBef>
                  <a:spcAft>
                    <a:spcPct val="0"/>
                  </a:spcAft>
                  <a:defRPr/>
                </a:pPr>
                <a:r>
                  <a:rPr lang="en-US" sz="800" b="1" dirty="0">
                    <a:solidFill>
                      <a:srgbClr val="00728F"/>
                    </a:solidFill>
                    <a:latin typeface="Arial" pitchFamily="34" charset="0"/>
                    <a:ea typeface="ＭＳ Ｐゴシック" pitchFamily="34" charset="-128"/>
                    <a:cs typeface="Arial" pitchFamily="34" charset="0"/>
                  </a:rPr>
                  <a:t>Identify </a:t>
                </a:r>
              </a:p>
              <a:p>
                <a:pPr algn="ctr" defTabSz="457154" fontAlgn="base">
                  <a:spcBef>
                    <a:spcPct val="0"/>
                  </a:spcBef>
                  <a:spcAft>
                    <a:spcPct val="0"/>
                  </a:spcAft>
                  <a:defRPr/>
                </a:pPr>
                <a:r>
                  <a:rPr lang="en-US" sz="800" b="1" dirty="0">
                    <a:solidFill>
                      <a:srgbClr val="00728F"/>
                    </a:solidFill>
                    <a:latin typeface="Arial" pitchFamily="34" charset="0"/>
                    <a:ea typeface="ＭＳ Ｐゴシック" pitchFamily="34" charset="-128"/>
                    <a:cs typeface="Arial" pitchFamily="34" charset="0"/>
                  </a:rPr>
                  <a:t>Opportunities </a:t>
                </a:r>
                <a:br>
                  <a:rPr lang="en-US" sz="800" b="1" dirty="0">
                    <a:solidFill>
                      <a:srgbClr val="00728F"/>
                    </a:solidFill>
                    <a:latin typeface="Arial" pitchFamily="34" charset="0"/>
                    <a:ea typeface="ＭＳ Ｐゴシック" pitchFamily="34" charset="-128"/>
                    <a:cs typeface="Arial" pitchFamily="34" charset="0"/>
                  </a:rPr>
                </a:br>
                <a:r>
                  <a:rPr lang="en-US" sz="800" b="1" dirty="0">
                    <a:solidFill>
                      <a:srgbClr val="00728F"/>
                    </a:solidFill>
                    <a:latin typeface="Arial" pitchFamily="34" charset="0"/>
                    <a:ea typeface="ＭＳ Ｐゴシック" pitchFamily="34" charset="-128"/>
                    <a:cs typeface="Arial" pitchFamily="34" charset="0"/>
                  </a:rPr>
                  <a:t>for Seamless Toolchain</a:t>
                </a:r>
              </a:p>
            </p:txBody>
          </p:sp>
        </p:grpSp>
        <p:grpSp>
          <p:nvGrpSpPr>
            <p:cNvPr id="97" name="Group 96">
              <a:extLst>
                <a:ext uri="{FF2B5EF4-FFF2-40B4-BE49-F238E27FC236}">
                  <a16:creationId xmlns:a16="http://schemas.microsoft.com/office/drawing/2014/main" id="{2EAAC4E2-F017-824B-A089-8D81DA45884A}"/>
                </a:ext>
              </a:extLst>
            </p:cNvPr>
            <p:cNvGrpSpPr/>
            <p:nvPr/>
          </p:nvGrpSpPr>
          <p:grpSpPr>
            <a:xfrm>
              <a:off x="3683188" y="555029"/>
              <a:ext cx="839521" cy="823367"/>
              <a:chOff x="3656197" y="555027"/>
              <a:chExt cx="839521" cy="823367"/>
            </a:xfrm>
          </p:grpSpPr>
          <p:sp>
            <p:nvSpPr>
              <p:cNvPr id="112" name="Oval 111">
                <a:extLst>
                  <a:ext uri="{FF2B5EF4-FFF2-40B4-BE49-F238E27FC236}">
                    <a16:creationId xmlns:a16="http://schemas.microsoft.com/office/drawing/2014/main" id="{0D228C95-2F7E-1440-830E-A34AA5B31706}"/>
                  </a:ext>
                </a:extLst>
              </p:cNvPr>
              <p:cNvSpPr/>
              <p:nvPr/>
            </p:nvSpPr>
            <p:spPr>
              <a:xfrm>
                <a:off x="3665960" y="555027"/>
                <a:ext cx="816831" cy="816831"/>
              </a:xfrm>
              <a:prstGeom prst="ellipse">
                <a:avLst/>
              </a:prstGeom>
              <a:solidFill>
                <a:schemeClr val="accent1">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78">
                  <a:defRPr/>
                </a:pPr>
                <a:endParaRPr lang="en-US" b="1" dirty="0">
                  <a:solidFill>
                    <a:prstClr val="white"/>
                  </a:solidFill>
                  <a:latin typeface="Calibri"/>
                </a:endParaRPr>
              </a:p>
            </p:txBody>
          </p:sp>
          <p:sp>
            <p:nvSpPr>
              <p:cNvPr id="113" name="Rectangle 112"/>
              <p:cNvSpPr/>
              <p:nvPr/>
            </p:nvSpPr>
            <p:spPr>
              <a:xfrm>
                <a:off x="3656197" y="561582"/>
                <a:ext cx="839521" cy="816812"/>
              </a:xfrm>
              <a:prstGeom prst="rect">
                <a:avLst/>
              </a:prstGeom>
            </p:spPr>
            <p:txBody>
              <a:bodyPr wrap="square" lIns="0" tIns="0" rIns="0" bIns="0" anchor="ctr" anchorCtr="0">
                <a:noAutofit/>
              </a:bodyPr>
              <a:lstStyle/>
              <a:p>
                <a:pPr algn="ctr" defTabSz="457154" fontAlgn="base">
                  <a:spcBef>
                    <a:spcPct val="0"/>
                  </a:spcBef>
                  <a:spcAft>
                    <a:spcPct val="0"/>
                  </a:spcAft>
                  <a:defRPr/>
                </a:pPr>
                <a:r>
                  <a:rPr lang="en-US" sz="800" b="1" dirty="0">
                    <a:solidFill>
                      <a:srgbClr val="00728F"/>
                    </a:solidFill>
                    <a:latin typeface="Arial" pitchFamily="34" charset="0"/>
                    <a:ea typeface="ＭＳ Ｐゴシック" pitchFamily="34" charset="-128"/>
                    <a:cs typeface="Arial" pitchFamily="34" charset="0"/>
                  </a:rPr>
                  <a:t>Map Tool Features and Identify Gaps</a:t>
                </a:r>
              </a:p>
            </p:txBody>
          </p:sp>
        </p:grpSp>
        <p:grpSp>
          <p:nvGrpSpPr>
            <p:cNvPr id="98" name="Group 97">
              <a:extLst>
                <a:ext uri="{FF2B5EF4-FFF2-40B4-BE49-F238E27FC236}">
                  <a16:creationId xmlns:a16="http://schemas.microsoft.com/office/drawing/2014/main" id="{C4DCE6D6-07B3-594F-92FA-9B305CD241E9}"/>
                </a:ext>
              </a:extLst>
            </p:cNvPr>
            <p:cNvGrpSpPr/>
            <p:nvPr/>
          </p:nvGrpSpPr>
          <p:grpSpPr>
            <a:xfrm>
              <a:off x="7555394" y="554901"/>
              <a:ext cx="816831" cy="816959"/>
              <a:chOff x="7834794" y="554899"/>
              <a:chExt cx="816831" cy="816959"/>
            </a:xfrm>
          </p:grpSpPr>
          <p:sp>
            <p:nvSpPr>
              <p:cNvPr id="110" name="Oval 109">
                <a:extLst>
                  <a:ext uri="{FF2B5EF4-FFF2-40B4-BE49-F238E27FC236}">
                    <a16:creationId xmlns:a16="http://schemas.microsoft.com/office/drawing/2014/main" id="{93682701-5539-7F4B-80AD-3E4257E3572E}"/>
                  </a:ext>
                </a:extLst>
              </p:cNvPr>
              <p:cNvSpPr/>
              <p:nvPr/>
            </p:nvSpPr>
            <p:spPr>
              <a:xfrm>
                <a:off x="7834794" y="555027"/>
                <a:ext cx="816831" cy="816831"/>
              </a:xfrm>
              <a:prstGeom prst="ellipse">
                <a:avLst/>
              </a:prstGeom>
              <a:solidFill>
                <a:schemeClr val="accent1">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78">
                  <a:defRPr/>
                </a:pPr>
                <a:endParaRPr lang="en-US" b="1" dirty="0">
                  <a:solidFill>
                    <a:prstClr val="white"/>
                  </a:solidFill>
                  <a:latin typeface="Calibri"/>
                </a:endParaRPr>
              </a:p>
            </p:txBody>
          </p:sp>
          <p:sp>
            <p:nvSpPr>
              <p:cNvPr id="111" name="Rectangle 110"/>
              <p:cNvSpPr/>
              <p:nvPr/>
            </p:nvSpPr>
            <p:spPr>
              <a:xfrm>
                <a:off x="7842350" y="554899"/>
                <a:ext cx="809275" cy="808158"/>
              </a:xfrm>
              <a:prstGeom prst="rect">
                <a:avLst/>
              </a:prstGeom>
            </p:spPr>
            <p:txBody>
              <a:bodyPr wrap="square" lIns="0" tIns="0" rIns="0" bIns="0" anchor="ctr" anchorCtr="0">
                <a:noAutofit/>
              </a:bodyPr>
              <a:lstStyle/>
              <a:p>
                <a:pPr algn="ctr" defTabSz="457154" fontAlgn="base">
                  <a:spcBef>
                    <a:spcPct val="0"/>
                  </a:spcBef>
                  <a:spcAft>
                    <a:spcPct val="0"/>
                  </a:spcAft>
                  <a:defRPr/>
                </a:pPr>
                <a:r>
                  <a:rPr lang="en-US" sz="800" b="1" dirty="0">
                    <a:solidFill>
                      <a:srgbClr val="00728F"/>
                    </a:solidFill>
                    <a:latin typeface="Arial" pitchFamily="34" charset="0"/>
                    <a:ea typeface="ＭＳ Ｐゴシック" pitchFamily="34" charset="-128"/>
                    <a:cs typeface="Arial" pitchFamily="34" charset="0"/>
                  </a:rPr>
                  <a:t>Optimized &amp; Integrated Enterprise, </a:t>
                </a:r>
                <a:br>
                  <a:rPr lang="en-US" sz="800" b="1" dirty="0">
                    <a:solidFill>
                      <a:srgbClr val="00728F"/>
                    </a:solidFill>
                    <a:latin typeface="Arial" pitchFamily="34" charset="0"/>
                    <a:ea typeface="ＭＳ Ｐゴシック" pitchFamily="34" charset="-128"/>
                    <a:cs typeface="Arial" pitchFamily="34" charset="0"/>
                  </a:rPr>
                </a:br>
                <a:r>
                  <a:rPr lang="en-US" sz="800" b="1" dirty="0">
                    <a:solidFill>
                      <a:srgbClr val="00728F"/>
                    </a:solidFill>
                    <a:latin typeface="Arial" pitchFamily="34" charset="0"/>
                    <a:ea typeface="ＭＳ Ｐゴシック" pitchFamily="34" charset="-128"/>
                    <a:cs typeface="Arial" pitchFamily="34" charset="0"/>
                  </a:rPr>
                  <a:t>Open Source &amp; </a:t>
                </a:r>
                <a:br>
                  <a:rPr lang="en-US" sz="800" b="1" dirty="0">
                    <a:solidFill>
                      <a:srgbClr val="00728F"/>
                    </a:solidFill>
                    <a:latin typeface="Arial" pitchFamily="34" charset="0"/>
                    <a:ea typeface="ＭＳ Ｐゴシック" pitchFamily="34" charset="-128"/>
                    <a:cs typeface="Arial" pitchFamily="34" charset="0"/>
                  </a:rPr>
                </a:br>
                <a:r>
                  <a:rPr lang="en-US" sz="800" b="1" dirty="0">
                    <a:solidFill>
                      <a:srgbClr val="00728F"/>
                    </a:solidFill>
                    <a:latin typeface="Arial" pitchFamily="34" charset="0"/>
                    <a:ea typeface="ＭＳ Ｐゴシック" pitchFamily="34" charset="-128"/>
                    <a:cs typeface="Arial" pitchFamily="34" charset="0"/>
                  </a:rPr>
                  <a:t>Vendor Tools</a:t>
                </a:r>
              </a:p>
            </p:txBody>
          </p:sp>
        </p:grpSp>
        <p:grpSp>
          <p:nvGrpSpPr>
            <p:cNvPr id="99" name="Group 98">
              <a:extLst>
                <a:ext uri="{FF2B5EF4-FFF2-40B4-BE49-F238E27FC236}">
                  <a16:creationId xmlns:a16="http://schemas.microsoft.com/office/drawing/2014/main" id="{D3BAC962-ABD1-024E-B41C-F23041F1DF96}"/>
                </a:ext>
              </a:extLst>
            </p:cNvPr>
            <p:cNvGrpSpPr/>
            <p:nvPr/>
          </p:nvGrpSpPr>
          <p:grpSpPr>
            <a:xfrm>
              <a:off x="6266802" y="545073"/>
              <a:ext cx="824965" cy="826787"/>
              <a:chOff x="6445180" y="545071"/>
              <a:chExt cx="824965" cy="826787"/>
            </a:xfrm>
          </p:grpSpPr>
          <p:sp>
            <p:nvSpPr>
              <p:cNvPr id="108" name="Oval 107">
                <a:extLst>
                  <a:ext uri="{FF2B5EF4-FFF2-40B4-BE49-F238E27FC236}">
                    <a16:creationId xmlns:a16="http://schemas.microsoft.com/office/drawing/2014/main" id="{FE03D387-53DD-0A44-98C5-5815D616897B}"/>
                  </a:ext>
                </a:extLst>
              </p:cNvPr>
              <p:cNvSpPr/>
              <p:nvPr/>
            </p:nvSpPr>
            <p:spPr>
              <a:xfrm>
                <a:off x="6445182" y="555027"/>
                <a:ext cx="816831" cy="816831"/>
              </a:xfrm>
              <a:prstGeom prst="ellipse">
                <a:avLst/>
              </a:prstGeom>
              <a:solidFill>
                <a:schemeClr val="accent1">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78">
                  <a:defRPr/>
                </a:pPr>
                <a:endParaRPr lang="en-US" b="1" dirty="0">
                  <a:solidFill>
                    <a:prstClr val="white"/>
                  </a:solidFill>
                  <a:latin typeface="Calibri"/>
                </a:endParaRPr>
              </a:p>
            </p:txBody>
          </p:sp>
          <p:sp>
            <p:nvSpPr>
              <p:cNvPr id="109" name="Rectangle 108"/>
              <p:cNvSpPr/>
              <p:nvPr/>
            </p:nvSpPr>
            <p:spPr>
              <a:xfrm>
                <a:off x="6445180" y="545071"/>
                <a:ext cx="824965" cy="795577"/>
              </a:xfrm>
              <a:prstGeom prst="rect">
                <a:avLst/>
              </a:prstGeom>
            </p:spPr>
            <p:txBody>
              <a:bodyPr wrap="square" lIns="0" tIns="0" rIns="0" bIns="0" anchor="ctr" anchorCtr="0">
                <a:noAutofit/>
              </a:bodyPr>
              <a:lstStyle/>
              <a:p>
                <a:pPr algn="ctr" defTabSz="457154" fontAlgn="base">
                  <a:spcBef>
                    <a:spcPct val="0"/>
                  </a:spcBef>
                  <a:spcAft>
                    <a:spcPct val="0"/>
                  </a:spcAft>
                  <a:defRPr/>
                </a:pPr>
                <a:r>
                  <a:rPr lang="en-US" sz="800" b="1" dirty="0">
                    <a:solidFill>
                      <a:srgbClr val="00728F"/>
                    </a:solidFill>
                    <a:latin typeface="Arial" pitchFamily="34" charset="0"/>
                    <a:ea typeface="ＭＳ Ｐゴシック" pitchFamily="34" charset="-128"/>
                    <a:cs typeface="Arial" pitchFamily="34" charset="0"/>
                  </a:rPr>
                  <a:t>Define Tool Roadmap with Existing &amp; New tools (if any)</a:t>
                </a:r>
              </a:p>
            </p:txBody>
          </p:sp>
        </p:grpSp>
        <p:pic>
          <p:nvPicPr>
            <p:cNvPr id="100" name="Picture 99"/>
            <p:cNvPicPr>
              <a:picLocks noChangeAspect="1"/>
            </p:cNvPicPr>
            <p:nvPr/>
          </p:nvPicPr>
          <p:blipFill>
            <a:blip r:embed="rId35" cstate="print"/>
            <a:stretch>
              <a:fillRect/>
            </a:stretch>
          </p:blipFill>
          <p:spPr>
            <a:xfrm>
              <a:off x="6021118" y="1565901"/>
              <a:ext cx="638492" cy="144934"/>
            </a:xfrm>
            <a:prstGeom prst="rect">
              <a:avLst/>
            </a:prstGeom>
          </p:spPr>
        </p:pic>
        <p:pic>
          <p:nvPicPr>
            <p:cNvPr id="101" name="Picture 100"/>
            <p:cNvPicPr>
              <a:picLocks noChangeAspect="1"/>
            </p:cNvPicPr>
            <p:nvPr/>
          </p:nvPicPr>
          <p:blipFill>
            <a:blip r:embed="rId36"/>
            <a:stretch>
              <a:fillRect/>
            </a:stretch>
          </p:blipFill>
          <p:spPr>
            <a:xfrm>
              <a:off x="3091166" y="3933668"/>
              <a:ext cx="707231" cy="157163"/>
            </a:xfrm>
            <a:prstGeom prst="rect">
              <a:avLst/>
            </a:prstGeom>
          </p:spPr>
        </p:pic>
        <p:pic>
          <p:nvPicPr>
            <p:cNvPr id="102" name="Picture 101"/>
            <p:cNvPicPr>
              <a:picLocks noChangeAspect="1"/>
            </p:cNvPicPr>
            <p:nvPr/>
          </p:nvPicPr>
          <p:blipFill>
            <a:blip r:embed="rId37" cstate="email">
              <a:extLst>
                <a:ext uri="{28A0092B-C50C-407E-A947-70E740481C1C}">
                  <a14:useLocalDpi xmlns:a14="http://schemas.microsoft.com/office/drawing/2010/main"/>
                </a:ext>
              </a:extLst>
            </a:blip>
            <a:stretch>
              <a:fillRect/>
            </a:stretch>
          </p:blipFill>
          <p:spPr>
            <a:xfrm>
              <a:off x="4426260" y="4130020"/>
              <a:ext cx="539459" cy="228548"/>
            </a:xfrm>
            <a:prstGeom prst="rect">
              <a:avLst/>
            </a:prstGeom>
          </p:spPr>
        </p:pic>
        <p:pic>
          <p:nvPicPr>
            <p:cNvPr id="103" name="Picture 102"/>
            <p:cNvPicPr>
              <a:picLocks noChangeAspect="1"/>
            </p:cNvPicPr>
            <p:nvPr/>
          </p:nvPicPr>
          <p:blipFill>
            <a:blip r:embed="rId38"/>
            <a:stretch>
              <a:fillRect/>
            </a:stretch>
          </p:blipFill>
          <p:spPr>
            <a:xfrm>
              <a:off x="3001691" y="4104436"/>
              <a:ext cx="896309" cy="174851"/>
            </a:xfrm>
            <a:prstGeom prst="rect">
              <a:avLst/>
            </a:prstGeom>
          </p:spPr>
        </p:pic>
        <p:pic>
          <p:nvPicPr>
            <p:cNvPr id="104" name="Picture 8" descr="http://www.cloudpassage.com/img/puppet-logo.png"/>
            <p:cNvPicPr>
              <a:picLocks noChangeAspect="1" noChangeArrowheads="1"/>
            </p:cNvPicPr>
            <p:nvPr/>
          </p:nvPicPr>
          <p:blipFill>
            <a:blip r:embed="rId39" cstate="print">
              <a:extLst>
                <a:ext uri="{28A0092B-C50C-407E-A947-70E740481C1C}">
                  <a14:useLocalDpi xmlns:a14="http://schemas.microsoft.com/office/drawing/2010/main" val="0"/>
                </a:ext>
              </a:extLst>
            </a:blip>
            <a:srcRect/>
            <a:stretch>
              <a:fillRect/>
            </a:stretch>
          </p:blipFill>
          <p:spPr bwMode="auto">
            <a:xfrm>
              <a:off x="7967588" y="1479692"/>
              <a:ext cx="446008" cy="307477"/>
            </a:xfrm>
            <a:prstGeom prst="rect">
              <a:avLst/>
            </a:prstGeom>
            <a:noFill/>
            <a:extLst>
              <a:ext uri="{909E8E84-426E-40DD-AFC4-6F175D3DCCD1}">
                <a14:hiddenFill xmlns:a14="http://schemas.microsoft.com/office/drawing/2010/main">
                  <a:solidFill>
                    <a:srgbClr val="FFFFFF"/>
                  </a:solidFill>
                </a14:hiddenFill>
              </a:ext>
            </a:extLst>
          </p:spPr>
        </p:pic>
        <p:pic>
          <p:nvPicPr>
            <p:cNvPr id="105" name="Picture 104"/>
            <p:cNvPicPr>
              <a:picLocks noChangeAspect="1"/>
            </p:cNvPicPr>
            <p:nvPr/>
          </p:nvPicPr>
          <p:blipFill>
            <a:blip r:embed="rId38"/>
            <a:stretch>
              <a:fillRect/>
            </a:stretch>
          </p:blipFill>
          <p:spPr>
            <a:xfrm>
              <a:off x="187781" y="4150415"/>
              <a:ext cx="896309" cy="174851"/>
            </a:xfrm>
            <a:prstGeom prst="rect">
              <a:avLst/>
            </a:prstGeom>
          </p:spPr>
        </p:pic>
        <p:pic>
          <p:nvPicPr>
            <p:cNvPr id="106" name="Picture 105"/>
            <p:cNvPicPr>
              <a:picLocks noChangeAspect="1"/>
            </p:cNvPicPr>
            <p:nvPr/>
          </p:nvPicPr>
          <p:blipFill>
            <a:blip r:embed="rId40" cstate="print"/>
            <a:stretch>
              <a:fillRect/>
            </a:stretch>
          </p:blipFill>
          <p:spPr>
            <a:xfrm>
              <a:off x="160977" y="2739609"/>
              <a:ext cx="357179" cy="464900"/>
            </a:xfrm>
            <a:prstGeom prst="rect">
              <a:avLst/>
            </a:prstGeom>
          </p:spPr>
        </p:pic>
        <p:pic>
          <p:nvPicPr>
            <p:cNvPr id="107" name="Picture 106"/>
            <p:cNvPicPr>
              <a:picLocks noChangeAspect="1"/>
            </p:cNvPicPr>
            <p:nvPr/>
          </p:nvPicPr>
          <p:blipFill>
            <a:blip r:embed="rId41" cstate="print"/>
            <a:stretch>
              <a:fillRect/>
            </a:stretch>
          </p:blipFill>
          <p:spPr>
            <a:xfrm>
              <a:off x="174819" y="2537047"/>
              <a:ext cx="343337" cy="171098"/>
            </a:xfrm>
            <a:prstGeom prst="rect">
              <a:avLst/>
            </a:prstGeom>
          </p:spPr>
        </p:pic>
      </p:grpSp>
    </p:spTree>
    <p:extLst>
      <p:ext uri="{BB962C8B-B14F-4D97-AF65-F5344CB8AC3E}">
        <p14:creationId xmlns:p14="http://schemas.microsoft.com/office/powerpoint/2010/main" val="252639674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4048" y="274320"/>
            <a:ext cx="8385048" cy="325448"/>
          </a:xfrm>
        </p:spPr>
        <p:txBody>
          <a:bodyPr>
            <a:normAutofit fontScale="90000"/>
          </a:bodyPr>
          <a:lstStyle/>
          <a:p>
            <a:r>
              <a:rPr lang="en-US" dirty="0" smtClean="0"/>
              <a:t>Application overview</a:t>
            </a:r>
            <a:endParaRPr lang="en-US" dirty="0"/>
          </a:p>
        </p:txBody>
      </p:sp>
      <p:sp>
        <p:nvSpPr>
          <p:cNvPr id="5" name="Footer Placeholder 4"/>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a:ln>
                  <a:noFill/>
                </a:ln>
                <a:solidFill>
                  <a:srgbClr val="0033A0"/>
                </a:solidFill>
                <a:effectLst/>
                <a:uLnTx/>
                <a:uFillTx/>
                <a:latin typeface="Arial" panose="020B0604020202020204"/>
                <a:ea typeface="+mn-ea"/>
                <a:cs typeface="+mn-cs"/>
              </a:rPr>
              <a:t>© 2019 Cognizant</a:t>
            </a:r>
          </a:p>
        </p:txBody>
      </p:sp>
      <p:sp>
        <p:nvSpPr>
          <p:cNvPr id="6" name="Slide Number Placeholder 5"/>
          <p:cNvSpPr>
            <a:spLocks noGrp="1"/>
          </p:cNvSpPr>
          <p:nvPr>
            <p:ph type="sldNum" sz="quarter" idx="12"/>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2EFEF571-C9B4-4D92-A7F7-315B894862A8}" type="slidenum">
              <a:rPr kumimoji="0" lang="en-US" sz="900" b="1" i="0" u="none" strike="noStrike" kern="1200" cap="none" spc="0" normalizeH="0" baseline="0" noProof="0" smtClean="0">
                <a:ln>
                  <a:noFill/>
                </a:ln>
                <a:solidFill>
                  <a:srgbClr val="00B140"/>
                </a:solidFill>
                <a:effectLst/>
                <a:uLnTx/>
                <a:uFillTx/>
                <a:latin typeface="Arial" panose="020B060402020202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6</a:t>
            </a:fld>
            <a:endParaRPr kumimoji="0" lang="en-US" sz="900" b="1" i="0" u="none" strike="noStrike" kern="1200" cap="none" spc="0" normalizeH="0" baseline="0" noProof="0" dirty="0">
              <a:ln>
                <a:noFill/>
              </a:ln>
              <a:solidFill>
                <a:srgbClr val="00B140"/>
              </a:solidFill>
              <a:effectLst/>
              <a:uLnTx/>
              <a:uFillTx/>
              <a:latin typeface="Arial" panose="020B0604020202020204"/>
              <a:ea typeface="+mn-ea"/>
              <a:cs typeface="+mn-cs"/>
            </a:endParaRPr>
          </a:p>
        </p:txBody>
      </p:sp>
      <p:pic>
        <p:nvPicPr>
          <p:cNvPr id="8" name="Picture 7"/>
          <p:cNvPicPr>
            <a:picLocks noChangeAspect="1"/>
          </p:cNvPicPr>
          <p:nvPr/>
        </p:nvPicPr>
        <p:blipFill>
          <a:blip r:embed="rId2"/>
          <a:stretch>
            <a:fillRect/>
          </a:stretch>
        </p:blipFill>
        <p:spPr>
          <a:xfrm>
            <a:off x="1435663" y="913785"/>
            <a:ext cx="5722221" cy="3227604"/>
          </a:xfrm>
          <a:prstGeom prst="rect">
            <a:avLst/>
          </a:prstGeom>
        </p:spPr>
      </p:pic>
    </p:spTree>
    <p:extLst>
      <p:ext uri="{BB962C8B-B14F-4D97-AF65-F5344CB8AC3E}">
        <p14:creationId xmlns:p14="http://schemas.microsoft.com/office/powerpoint/2010/main" val="258808887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4048" y="274320"/>
            <a:ext cx="8385048" cy="325448"/>
          </a:xfrm>
        </p:spPr>
        <p:txBody>
          <a:bodyPr>
            <a:normAutofit fontScale="90000"/>
          </a:bodyPr>
          <a:lstStyle/>
          <a:p>
            <a:r>
              <a:rPr lang="en-US" dirty="0" smtClean="0"/>
              <a:t>Application overview</a:t>
            </a:r>
            <a:endParaRPr lang="en-US" dirty="0"/>
          </a:p>
        </p:txBody>
      </p:sp>
      <p:sp>
        <p:nvSpPr>
          <p:cNvPr id="5" name="Footer Placeholder 4"/>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a:ln>
                  <a:noFill/>
                </a:ln>
                <a:solidFill>
                  <a:srgbClr val="0033A0"/>
                </a:solidFill>
                <a:effectLst/>
                <a:uLnTx/>
                <a:uFillTx/>
                <a:latin typeface="Arial" panose="020B0604020202020204"/>
                <a:ea typeface="+mn-ea"/>
                <a:cs typeface="+mn-cs"/>
              </a:rPr>
              <a:t>© 2019 Cognizant</a:t>
            </a:r>
          </a:p>
        </p:txBody>
      </p:sp>
      <p:sp>
        <p:nvSpPr>
          <p:cNvPr id="6" name="Slide Number Placeholder 5"/>
          <p:cNvSpPr>
            <a:spLocks noGrp="1"/>
          </p:cNvSpPr>
          <p:nvPr>
            <p:ph type="sldNum" sz="quarter" idx="12"/>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2EFEF571-C9B4-4D92-A7F7-315B894862A8}" type="slidenum">
              <a:rPr kumimoji="0" lang="en-US" sz="900" b="1" i="0" u="none" strike="noStrike" kern="1200" cap="none" spc="0" normalizeH="0" baseline="0" noProof="0" smtClean="0">
                <a:ln>
                  <a:noFill/>
                </a:ln>
                <a:solidFill>
                  <a:srgbClr val="00B140"/>
                </a:solidFill>
                <a:effectLst/>
                <a:uLnTx/>
                <a:uFillTx/>
                <a:latin typeface="Arial" panose="020B060402020202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7</a:t>
            </a:fld>
            <a:endParaRPr kumimoji="0" lang="en-US" sz="900" b="1" i="0" u="none" strike="noStrike" kern="1200" cap="none" spc="0" normalizeH="0" baseline="0" noProof="0" dirty="0">
              <a:ln>
                <a:noFill/>
              </a:ln>
              <a:solidFill>
                <a:srgbClr val="00B140"/>
              </a:solidFill>
              <a:effectLst/>
              <a:uLnTx/>
              <a:uFillTx/>
              <a:latin typeface="Arial" panose="020B0604020202020204"/>
              <a:ea typeface="+mn-ea"/>
              <a:cs typeface="+mn-cs"/>
            </a:endParaRPr>
          </a:p>
        </p:txBody>
      </p:sp>
      <p:pic>
        <p:nvPicPr>
          <p:cNvPr id="7" name="Picture 6"/>
          <p:cNvPicPr>
            <a:picLocks noChangeAspect="1"/>
          </p:cNvPicPr>
          <p:nvPr/>
        </p:nvPicPr>
        <p:blipFill>
          <a:blip r:embed="rId2"/>
          <a:stretch>
            <a:fillRect/>
          </a:stretch>
        </p:blipFill>
        <p:spPr>
          <a:xfrm>
            <a:off x="1077233" y="757927"/>
            <a:ext cx="5323567" cy="3429121"/>
          </a:xfrm>
          <a:prstGeom prst="rect">
            <a:avLst/>
          </a:prstGeom>
        </p:spPr>
      </p:pic>
    </p:spTree>
    <p:extLst>
      <p:ext uri="{BB962C8B-B14F-4D97-AF65-F5344CB8AC3E}">
        <p14:creationId xmlns:p14="http://schemas.microsoft.com/office/powerpoint/2010/main" val="321416805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4048" y="274320"/>
            <a:ext cx="8385048" cy="325448"/>
          </a:xfrm>
        </p:spPr>
        <p:txBody>
          <a:bodyPr>
            <a:normAutofit fontScale="90000"/>
          </a:bodyPr>
          <a:lstStyle/>
          <a:p>
            <a:r>
              <a:rPr lang="en-US" dirty="0" smtClean="0"/>
              <a:t>Application overview</a:t>
            </a:r>
            <a:endParaRPr lang="en-US" dirty="0"/>
          </a:p>
        </p:txBody>
      </p:sp>
      <p:sp>
        <p:nvSpPr>
          <p:cNvPr id="5" name="Footer Placeholder 4"/>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a:ln>
                  <a:noFill/>
                </a:ln>
                <a:solidFill>
                  <a:srgbClr val="0033A0"/>
                </a:solidFill>
                <a:effectLst/>
                <a:uLnTx/>
                <a:uFillTx/>
                <a:latin typeface="Arial" panose="020B0604020202020204"/>
                <a:ea typeface="+mn-ea"/>
                <a:cs typeface="+mn-cs"/>
              </a:rPr>
              <a:t>© 2019 Cognizant</a:t>
            </a:r>
          </a:p>
        </p:txBody>
      </p:sp>
      <p:sp>
        <p:nvSpPr>
          <p:cNvPr id="6" name="Slide Number Placeholder 5"/>
          <p:cNvSpPr>
            <a:spLocks noGrp="1"/>
          </p:cNvSpPr>
          <p:nvPr>
            <p:ph type="sldNum" sz="quarter" idx="12"/>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2EFEF571-C9B4-4D92-A7F7-315B894862A8}" type="slidenum">
              <a:rPr kumimoji="0" lang="en-US" sz="900" b="1" i="0" u="none" strike="noStrike" kern="1200" cap="none" spc="0" normalizeH="0" baseline="0" noProof="0" smtClean="0">
                <a:ln>
                  <a:noFill/>
                </a:ln>
                <a:solidFill>
                  <a:srgbClr val="00B140"/>
                </a:solidFill>
                <a:effectLst/>
                <a:uLnTx/>
                <a:uFillTx/>
                <a:latin typeface="Arial" panose="020B060402020202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8</a:t>
            </a:fld>
            <a:endParaRPr kumimoji="0" lang="en-US" sz="900" b="1" i="0" u="none" strike="noStrike" kern="1200" cap="none" spc="0" normalizeH="0" baseline="0" noProof="0" dirty="0">
              <a:ln>
                <a:noFill/>
              </a:ln>
              <a:solidFill>
                <a:srgbClr val="00B140"/>
              </a:solidFill>
              <a:effectLst/>
              <a:uLnTx/>
              <a:uFillTx/>
              <a:latin typeface="Arial" panose="020B0604020202020204"/>
              <a:ea typeface="+mn-ea"/>
              <a:cs typeface="+mn-cs"/>
            </a:endParaRPr>
          </a:p>
        </p:txBody>
      </p:sp>
      <p:pic>
        <p:nvPicPr>
          <p:cNvPr id="8" name="Picture 7"/>
          <p:cNvPicPr>
            <a:picLocks noChangeAspect="1"/>
          </p:cNvPicPr>
          <p:nvPr/>
        </p:nvPicPr>
        <p:blipFill>
          <a:blip r:embed="rId2"/>
          <a:stretch>
            <a:fillRect/>
          </a:stretch>
        </p:blipFill>
        <p:spPr>
          <a:xfrm>
            <a:off x="1611087" y="905692"/>
            <a:ext cx="5297714" cy="3127566"/>
          </a:xfrm>
          <a:prstGeom prst="rect">
            <a:avLst/>
          </a:prstGeom>
        </p:spPr>
      </p:pic>
    </p:spTree>
    <p:extLst>
      <p:ext uri="{BB962C8B-B14F-4D97-AF65-F5344CB8AC3E}">
        <p14:creationId xmlns:p14="http://schemas.microsoft.com/office/powerpoint/2010/main" val="225866012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4048" y="274320"/>
            <a:ext cx="8385048" cy="325448"/>
          </a:xfrm>
        </p:spPr>
        <p:txBody>
          <a:bodyPr>
            <a:normAutofit fontScale="90000"/>
          </a:bodyPr>
          <a:lstStyle/>
          <a:p>
            <a:r>
              <a:rPr lang="en-US" b="1" dirty="0"/>
              <a:t>Dockers vs Virtualization</a:t>
            </a:r>
            <a:endParaRPr lang="en-US" dirty="0"/>
          </a:p>
        </p:txBody>
      </p:sp>
      <p:sp>
        <p:nvSpPr>
          <p:cNvPr id="5" name="Footer Placeholder 4"/>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a:ln>
                  <a:noFill/>
                </a:ln>
                <a:solidFill>
                  <a:srgbClr val="0033A0"/>
                </a:solidFill>
                <a:effectLst/>
                <a:uLnTx/>
                <a:uFillTx/>
                <a:latin typeface="Arial" panose="020B0604020202020204"/>
                <a:ea typeface="+mn-ea"/>
                <a:cs typeface="+mn-cs"/>
              </a:rPr>
              <a:t>© 2019 Cognizant</a:t>
            </a:r>
          </a:p>
        </p:txBody>
      </p:sp>
      <p:sp>
        <p:nvSpPr>
          <p:cNvPr id="6" name="Slide Number Placeholder 5"/>
          <p:cNvSpPr>
            <a:spLocks noGrp="1"/>
          </p:cNvSpPr>
          <p:nvPr>
            <p:ph type="sldNum" sz="quarter" idx="12"/>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2EFEF571-C9B4-4D92-A7F7-315B894862A8}" type="slidenum">
              <a:rPr kumimoji="0" lang="en-US" sz="900" b="1" i="0" u="none" strike="noStrike" kern="1200" cap="none" spc="0" normalizeH="0" baseline="0" noProof="0" smtClean="0">
                <a:ln>
                  <a:noFill/>
                </a:ln>
                <a:solidFill>
                  <a:srgbClr val="00B140"/>
                </a:solidFill>
                <a:effectLst/>
                <a:uLnTx/>
                <a:uFillTx/>
                <a:latin typeface="Arial" panose="020B060402020202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9</a:t>
            </a:fld>
            <a:endParaRPr kumimoji="0" lang="en-US" sz="900" b="1" i="0" u="none" strike="noStrike" kern="1200" cap="none" spc="0" normalizeH="0" baseline="0" noProof="0" dirty="0">
              <a:ln>
                <a:noFill/>
              </a:ln>
              <a:solidFill>
                <a:srgbClr val="00B140"/>
              </a:solidFill>
              <a:effectLst/>
              <a:uLnTx/>
              <a:uFillTx/>
              <a:latin typeface="Arial" panose="020B0604020202020204"/>
              <a:ea typeface="+mn-ea"/>
              <a:cs typeface="+mn-cs"/>
            </a:endParaRPr>
          </a:p>
        </p:txBody>
      </p:sp>
      <p:pic>
        <p:nvPicPr>
          <p:cNvPr id="7" name="Picture 6"/>
          <p:cNvPicPr>
            <a:picLocks noChangeAspect="1"/>
          </p:cNvPicPr>
          <p:nvPr/>
        </p:nvPicPr>
        <p:blipFill>
          <a:blip r:embed="rId2"/>
          <a:stretch>
            <a:fillRect/>
          </a:stretch>
        </p:blipFill>
        <p:spPr>
          <a:xfrm>
            <a:off x="304800" y="703263"/>
            <a:ext cx="8129782" cy="3976079"/>
          </a:xfrm>
          <a:prstGeom prst="rect">
            <a:avLst/>
          </a:prstGeom>
        </p:spPr>
      </p:pic>
    </p:spTree>
    <p:extLst>
      <p:ext uri="{BB962C8B-B14F-4D97-AF65-F5344CB8AC3E}">
        <p14:creationId xmlns:p14="http://schemas.microsoft.com/office/powerpoint/2010/main" val="3070181793"/>
      </p:ext>
    </p:extLst>
  </p:cSld>
  <p:clrMapOvr>
    <a:masterClrMapping/>
  </p:clrMapOvr>
  <p:timing>
    <p:tnLst>
      <p:par>
        <p:cTn id="1" dur="indefinite" restart="never" nodeType="tmRoot"/>
      </p:par>
    </p:tnLst>
  </p:timing>
</p:sld>
</file>

<file path=ppt/theme/theme1.xml><?xml version="1.0" encoding="utf-8"?>
<a:theme xmlns:a="http://schemas.openxmlformats.org/drawingml/2006/main" name="Cognizant">
  <a:themeElements>
    <a:clrScheme name="Cognizant 180722">
      <a:dk1>
        <a:srgbClr val="0033A0"/>
      </a:dk1>
      <a:lt1>
        <a:srgbClr val="FFFFFF"/>
      </a:lt1>
      <a:dk2>
        <a:srgbClr val="000000"/>
      </a:dk2>
      <a:lt2>
        <a:srgbClr val="FFFFFF"/>
      </a:lt2>
      <a:accent1>
        <a:srgbClr val="0033B4"/>
      </a:accent1>
      <a:accent2>
        <a:srgbClr val="00195A"/>
      </a:accent2>
      <a:accent3>
        <a:srgbClr val="3871FF"/>
      </a:accent3>
      <a:accent4>
        <a:srgbClr val="7BA0FF"/>
      </a:accent4>
      <a:accent5>
        <a:srgbClr val="BDCFFF"/>
      </a:accent5>
      <a:accent6>
        <a:srgbClr val="00B140"/>
      </a:accent6>
      <a:hlink>
        <a:srgbClr val="0033B4"/>
      </a:hlink>
      <a:folHlink>
        <a:srgbClr val="7BA0F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bodyPr wrap="square" lIns="0" tIns="0" rIns="0" bIns="0" rtlCol="0">
        <a:spAutoFit/>
      </a:bodyPr>
      <a:lstStyle>
        <a:defPPr algn="l">
          <a:defRPr dirty="0" smtClean="0">
            <a:solidFill>
              <a:schemeClr val="tx2"/>
            </a:solidFill>
          </a:defRPr>
        </a:defPPr>
      </a:lstStyle>
    </a:txDef>
  </a:objectDefaults>
  <a:extraClrSchemeLst/>
  <a:extLst>
    <a:ext uri="{05A4C25C-085E-4340-85A3-A5531E510DB2}">
      <thm15:themeFamily xmlns:thm15="http://schemas.microsoft.com/office/thememl/2012/main" name="cog_PPT_1Rebranded [Read-Only]" id="{2D5FF116-1794-439E-ADF1-3E9820273BD1}" vid="{DA7DD8B6-6C25-4E85-9431-E8E08302BBC2}"/>
    </a:ext>
  </a:extLst>
</a:theme>
</file>

<file path=ppt/theme/theme2.xml><?xml version="1.0" encoding="utf-8"?>
<a:theme xmlns:a="http://schemas.openxmlformats.org/drawingml/2006/main" name="1_Cognizant">
  <a:themeElements>
    <a:clrScheme name="Cognizant 180722">
      <a:dk1>
        <a:srgbClr val="0033A0"/>
      </a:dk1>
      <a:lt1>
        <a:srgbClr val="FFFFFF"/>
      </a:lt1>
      <a:dk2>
        <a:srgbClr val="000000"/>
      </a:dk2>
      <a:lt2>
        <a:srgbClr val="FFFFFF"/>
      </a:lt2>
      <a:accent1>
        <a:srgbClr val="0033B4"/>
      </a:accent1>
      <a:accent2>
        <a:srgbClr val="00195A"/>
      </a:accent2>
      <a:accent3>
        <a:srgbClr val="3871FF"/>
      </a:accent3>
      <a:accent4>
        <a:srgbClr val="7BA0FF"/>
      </a:accent4>
      <a:accent5>
        <a:srgbClr val="BDCFFF"/>
      </a:accent5>
      <a:accent6>
        <a:srgbClr val="00B140"/>
      </a:accent6>
      <a:hlink>
        <a:srgbClr val="0033B4"/>
      </a:hlink>
      <a:folHlink>
        <a:srgbClr val="7BA0F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bodyPr wrap="square" lIns="0" tIns="0" rIns="0" bIns="0" rtlCol="0">
        <a:spAutoFit/>
      </a:bodyPr>
      <a:lstStyle>
        <a:defPPr algn="l">
          <a:defRPr dirty="0" smtClean="0">
            <a:solidFill>
              <a:schemeClr val="tx2"/>
            </a:solidFill>
          </a:defRPr>
        </a:defPPr>
      </a:lstStyle>
    </a:txDef>
  </a:objectDefaults>
  <a:extraClrSchemeLst/>
  <a:extLst>
    <a:ext uri="{05A4C25C-085E-4340-85A3-A5531E510DB2}">
      <thm15:themeFamily xmlns:thm15="http://schemas.microsoft.com/office/thememl/2012/main" name="cog_PPT_1Rebranded [Read-Only]" id="{2D5FF116-1794-439E-ADF1-3E9820273BD1}" vid="{DA7DD8B6-6C25-4E85-9431-E8E08302BBC2}"/>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13541</TotalTime>
  <Words>2177</Words>
  <Application>Microsoft Office PowerPoint</Application>
  <PresentationFormat>On-screen Show (16:9)</PresentationFormat>
  <Paragraphs>423</Paragraphs>
  <Slides>47</Slides>
  <Notes>5</Notes>
  <HiddenSlides>0</HiddenSlides>
  <MMClips>0</MMClips>
  <ScaleCrop>false</ScaleCrop>
  <HeadingPairs>
    <vt:vector size="8" baseType="variant">
      <vt:variant>
        <vt:lpstr>Fonts Used</vt:lpstr>
      </vt:variant>
      <vt:variant>
        <vt:i4>5</vt:i4>
      </vt:variant>
      <vt:variant>
        <vt:lpstr>Theme</vt:lpstr>
      </vt:variant>
      <vt:variant>
        <vt:i4>2</vt:i4>
      </vt:variant>
      <vt:variant>
        <vt:lpstr>Embedded OLE Servers</vt:lpstr>
      </vt:variant>
      <vt:variant>
        <vt:i4>2</vt:i4>
      </vt:variant>
      <vt:variant>
        <vt:lpstr>Slide Titles</vt:lpstr>
      </vt:variant>
      <vt:variant>
        <vt:i4>47</vt:i4>
      </vt:variant>
    </vt:vector>
  </HeadingPairs>
  <TitlesOfParts>
    <vt:vector size="56" baseType="lpstr">
      <vt:lpstr>ＭＳ Ｐゴシック</vt:lpstr>
      <vt:lpstr>Arial</vt:lpstr>
      <vt:lpstr>Calibri</vt:lpstr>
      <vt:lpstr>Courier New</vt:lpstr>
      <vt:lpstr>Wingdings</vt:lpstr>
      <vt:lpstr>Cognizant</vt:lpstr>
      <vt:lpstr>1_Cognizant</vt:lpstr>
      <vt:lpstr>Presentation</vt:lpstr>
      <vt:lpstr>Microsoft Word Document</vt:lpstr>
      <vt:lpstr>Docker Session</vt:lpstr>
      <vt:lpstr>Devops overview</vt:lpstr>
      <vt:lpstr>PowerPoint Presentation</vt:lpstr>
      <vt:lpstr>MOM</vt:lpstr>
      <vt:lpstr>PowerPoint Presentation</vt:lpstr>
      <vt:lpstr>Application overview</vt:lpstr>
      <vt:lpstr>Application overview</vt:lpstr>
      <vt:lpstr>Application overview</vt:lpstr>
      <vt:lpstr>Dockers vs Virtualization</vt:lpstr>
      <vt:lpstr>Dockers vs Virtualization</vt:lpstr>
      <vt:lpstr>Dockers vs Virtualization</vt:lpstr>
      <vt:lpstr>Dockers vs Virtualization</vt:lpstr>
      <vt:lpstr>Docker and containers</vt:lpstr>
      <vt:lpstr>Docker Introduction</vt:lpstr>
      <vt:lpstr>Stateless vs Stateful</vt:lpstr>
      <vt:lpstr>Cloud providers</vt:lpstr>
      <vt:lpstr>Microservices</vt:lpstr>
      <vt:lpstr>Dockers Advantages</vt:lpstr>
      <vt:lpstr>Role of Images and Container</vt:lpstr>
      <vt:lpstr>Docker Image</vt:lpstr>
      <vt:lpstr>Docker components</vt:lpstr>
      <vt:lpstr>Docker Containers</vt:lpstr>
      <vt:lpstr>Docker working model</vt:lpstr>
      <vt:lpstr>Docker working model</vt:lpstr>
      <vt:lpstr>Docker – User space</vt:lpstr>
      <vt:lpstr>Application container</vt:lpstr>
      <vt:lpstr>Process Tree structure</vt:lpstr>
      <vt:lpstr>Container namespace</vt:lpstr>
      <vt:lpstr>Namespace workflow vs Container</vt:lpstr>
      <vt:lpstr>Kernel Namespaces</vt:lpstr>
      <vt:lpstr>Control Groups</vt:lpstr>
      <vt:lpstr>Docker Installation</vt:lpstr>
      <vt:lpstr>Container life cycle</vt:lpstr>
      <vt:lpstr>Docker commands</vt:lpstr>
      <vt:lpstr>Docker commands</vt:lpstr>
      <vt:lpstr>Building docker applications</vt:lpstr>
      <vt:lpstr>Docker container Ports</vt:lpstr>
      <vt:lpstr>dockerfile</vt:lpstr>
      <vt:lpstr>Publish docker image</vt:lpstr>
      <vt:lpstr>Docker lifecycle</vt:lpstr>
      <vt:lpstr>Docker lifecycle</vt:lpstr>
      <vt:lpstr>Docker Commands</vt:lpstr>
      <vt:lpstr>Case study 1</vt:lpstr>
      <vt:lpstr>Case study 2</vt:lpstr>
      <vt:lpstr>Docker Commands</vt:lpstr>
      <vt:lpstr>Summary</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Rangan, Sundararajan (Cognizant)</cp:lastModifiedBy>
  <cp:revision>1017</cp:revision>
  <cp:lastPrinted>2017-02-17T19:35:46Z</cp:lastPrinted>
  <dcterms:created xsi:type="dcterms:W3CDTF">2017-08-18T15:22:14Z</dcterms:created>
  <dcterms:modified xsi:type="dcterms:W3CDTF">2019-03-29T16:39:05Z</dcterms:modified>
</cp:coreProperties>
</file>